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sldIdLst>
    <p:sldId id="256" r:id="rId5"/>
    <p:sldId id="257" r:id="rId6"/>
    <p:sldId id="296" r:id="rId7"/>
    <p:sldId id="295" r:id="rId8"/>
    <p:sldId id="292" r:id="rId9"/>
    <p:sldId id="259" r:id="rId10"/>
    <p:sldId id="291" r:id="rId11"/>
    <p:sldId id="274" r:id="rId12"/>
    <p:sldId id="293" r:id="rId13"/>
    <p:sldId id="301" r:id="rId14"/>
    <p:sldId id="294" r:id="rId15"/>
    <p:sldId id="297" r:id="rId16"/>
    <p:sldId id="300" r:id="rId17"/>
    <p:sldId id="290" r:id="rId1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266B79"/>
    <a:srgbClr val="5F9C87"/>
    <a:srgbClr val="34476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0921"/>
  </p:normalViewPr>
  <p:slideViewPr>
    <p:cSldViewPr>
      <p:cViewPr varScale="1">
        <p:scale>
          <a:sx n="111" d="100"/>
          <a:sy n="111" d="100"/>
        </p:scale>
        <p:origin x="1512"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042C279B-B8A7-FB49-819D-39B44FE66A5C}" type="datetime1">
              <a:rPr lang="en-US"/>
              <a:pPr/>
              <a:t>3/26/2018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EAF5E53D-0D39-084B-8434-CD28150B0BC5}" type="slidenum">
              <a:rPr lang="en-US"/>
              <a:pPr/>
              <a:t>‹#›</a:t>
            </a:fld>
            <a:endParaRPr lang="en-US"/>
          </a:p>
        </p:txBody>
      </p:sp>
    </p:spTree>
    <p:extLst>
      <p:ext uri="{BB962C8B-B14F-4D97-AF65-F5344CB8AC3E}">
        <p14:creationId xmlns:p14="http://schemas.microsoft.com/office/powerpoint/2010/main" val="3181832476"/>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08" charset="-128"/>
        <a:cs typeface="ＭＳ Ｐゴシック" pitchFamily="-108"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08"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08"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08"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VIATION TITL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39056" y="-15055"/>
            <a:ext cx="10918540" cy="7782396"/>
          </a:xfrm>
          <a:prstGeom prst="rect">
            <a:avLst/>
          </a:prstGeom>
        </p:spPr>
      </p:pic>
      <p:pic>
        <p:nvPicPr>
          <p:cNvPr id="4" name="Picture 7" descr="AspeqAssessLogoRGB.png"/>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533400" y="762000"/>
            <a:ext cx="3048000" cy="79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533400" y="2949575"/>
            <a:ext cx="7772400" cy="1470025"/>
          </a:xfrm>
        </p:spPr>
        <p:txBody>
          <a:bodyPr>
            <a:normAutofit/>
          </a:bodyPr>
          <a:lstStyle>
            <a:lvl1pPr algn="l">
              <a:defRPr sz="48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3236374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_PAGE DARK">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38125" y="0"/>
            <a:ext cx="9620548" cy="6858000"/>
          </a:xfrm>
          <a:prstGeom prst="rect">
            <a:avLst/>
          </a:prstGeom>
        </p:spPr>
      </p:pic>
      <p:pic>
        <p:nvPicPr>
          <p:cNvPr id="5" name="Picture 7" descr="AspeqAssessLogoRGBWHITE.png"/>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7010400" y="5965825"/>
            <a:ext cx="1676400" cy="434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lstStyle>
            <a:lvl1pPr algn="l">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467544" y="6128921"/>
            <a:ext cx="2133600" cy="365125"/>
          </a:xfrm>
          <a:prstGeom prst="rect">
            <a:avLst/>
          </a:prstGeom>
        </p:spPr>
        <p:txBody>
          <a:bodyPr vert="horz" wrap="square" lIns="91440" tIns="45720" rIns="91440" bIns="45720" numCol="1" anchor="ctr" anchorCtr="0" compatLnSpc="1">
            <a:prstTxWarp prst="textNoShape">
              <a:avLst/>
            </a:prstTxWarp>
          </a:bodyPr>
          <a:lstStyle>
            <a:lvl1pPr algn="l">
              <a:defRPr sz="1200">
                <a:solidFill>
                  <a:srgbClr val="898989"/>
                </a:solidFill>
                <a:latin typeface="Calibri" charset="0"/>
              </a:defRPr>
            </a:lvl1pPr>
          </a:lstStyle>
          <a:p>
            <a:fld id="{4E8B4735-1D33-B747-B66E-D637AB4DDCC4}" type="slidenum">
              <a:rPr lang="en-US" smtClean="0"/>
              <a:pPr/>
              <a:t>‹#›</a:t>
            </a:fld>
            <a:endParaRPr lang="en-US"/>
          </a:p>
        </p:txBody>
      </p:sp>
    </p:spTree>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2_PAGE DARK">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38125" y="0"/>
            <a:ext cx="9620548" cy="6858000"/>
          </a:xfrm>
          <a:prstGeom prst="rect">
            <a:avLst/>
          </a:prstGeom>
        </p:spPr>
      </p:pic>
      <p:pic>
        <p:nvPicPr>
          <p:cNvPr id="5" name="Picture 7" descr="AspeqAssessLogoRGBWHITE.png"/>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7010400" y="5965825"/>
            <a:ext cx="1676400" cy="434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lstStyle>
            <a:lvl1pPr algn="l">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467544" y="6128921"/>
            <a:ext cx="2133600" cy="365125"/>
          </a:xfrm>
          <a:prstGeom prst="rect">
            <a:avLst/>
          </a:prstGeom>
        </p:spPr>
        <p:txBody>
          <a:bodyPr vert="horz" wrap="square" lIns="91440" tIns="45720" rIns="91440" bIns="45720" numCol="1" anchor="ctr" anchorCtr="0" compatLnSpc="1">
            <a:prstTxWarp prst="textNoShape">
              <a:avLst/>
            </a:prstTxWarp>
          </a:bodyPr>
          <a:lstStyle>
            <a:lvl1pPr algn="l">
              <a:defRPr sz="1200">
                <a:solidFill>
                  <a:srgbClr val="898989"/>
                </a:solidFill>
                <a:latin typeface="Calibri" charset="0"/>
              </a:defRPr>
            </a:lvl1pPr>
          </a:lstStyle>
          <a:p>
            <a:fld id="{4E8B4735-1D33-B747-B66E-D637AB4DDCC4}" type="slidenum">
              <a:rPr lang="en-US" smtClean="0"/>
              <a:pPr/>
              <a:t>‹#›</a:t>
            </a:fld>
            <a:endParaRPr lang="en-US"/>
          </a:p>
        </p:txBody>
      </p:sp>
    </p:spTree>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DIVIDE DAR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38125" y="0"/>
            <a:ext cx="9620548" cy="6858000"/>
          </a:xfrm>
          <a:prstGeom prst="rect">
            <a:avLst/>
          </a:prstGeom>
        </p:spPr>
      </p:pic>
      <p:pic>
        <p:nvPicPr>
          <p:cNvPr id="4" name="Picture 7" descr="AspeqAssessLogoRGBWHITE.png"/>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7010400" y="5965825"/>
            <a:ext cx="1676400" cy="434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itle 1"/>
          <p:cNvSpPr>
            <a:spLocks noGrp="1"/>
          </p:cNvSpPr>
          <p:nvPr>
            <p:ph type="ctrTitle"/>
          </p:nvPr>
        </p:nvSpPr>
        <p:spPr>
          <a:xfrm>
            <a:off x="533400" y="1905000"/>
            <a:ext cx="7772400" cy="1470025"/>
          </a:xfrm>
        </p:spPr>
        <p:txBody>
          <a:bodyPr>
            <a:normAutofit/>
          </a:bodyPr>
          <a:lstStyle>
            <a:lvl1pPr algn="l">
              <a:defRPr sz="4800">
                <a:solidFill>
                  <a:schemeClr val="bg1"/>
                </a:solidFill>
              </a:defRPr>
            </a:lvl1pPr>
          </a:lstStyle>
          <a:p>
            <a:r>
              <a:rPr lang="en-US"/>
              <a:t>Click to edit Master title style</a:t>
            </a:r>
            <a:endParaRPr lang="en-US" dirty="0"/>
          </a:p>
        </p:txBody>
      </p:sp>
      <p:sp>
        <p:nvSpPr>
          <p:cNvPr id="5" name="Slide Number Placeholder 5"/>
          <p:cNvSpPr>
            <a:spLocks noGrp="1"/>
          </p:cNvSpPr>
          <p:nvPr>
            <p:ph type="sldNum" sz="quarter" idx="4"/>
          </p:nvPr>
        </p:nvSpPr>
        <p:spPr>
          <a:xfrm>
            <a:off x="467544" y="6128921"/>
            <a:ext cx="2133600" cy="365125"/>
          </a:xfrm>
          <a:prstGeom prst="rect">
            <a:avLst/>
          </a:prstGeom>
        </p:spPr>
        <p:txBody>
          <a:bodyPr vert="horz" wrap="square" lIns="91440" tIns="45720" rIns="91440" bIns="45720" numCol="1" anchor="ctr" anchorCtr="0" compatLnSpc="1">
            <a:prstTxWarp prst="textNoShape">
              <a:avLst/>
            </a:prstTxWarp>
          </a:bodyPr>
          <a:lstStyle>
            <a:lvl1pPr algn="l">
              <a:defRPr sz="1200">
                <a:solidFill>
                  <a:srgbClr val="898989"/>
                </a:solidFill>
                <a:latin typeface="Calibri" charset="0"/>
              </a:defRPr>
            </a:lvl1pPr>
          </a:lstStyle>
          <a:p>
            <a:fld id="{4E8B4735-1D33-B747-B66E-D637AB4DDCC4}" type="slidenum">
              <a:rPr lang="en-US" smtClean="0"/>
              <a:pPr/>
              <a:t>‹#›</a:t>
            </a:fld>
            <a:endParaRPr lang="en-US"/>
          </a:p>
        </p:txBody>
      </p:sp>
    </p:spTree>
    <p:extLst>
      <p:ext uri="{BB962C8B-B14F-4D97-AF65-F5344CB8AC3E}">
        <p14:creationId xmlns:p14="http://schemas.microsoft.com/office/powerpoint/2010/main" val="25199135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ECTION DIVIDE DARK">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38125" y="0"/>
            <a:ext cx="9620548" cy="6858000"/>
          </a:xfrm>
          <a:prstGeom prst="rect">
            <a:avLst/>
          </a:prstGeom>
        </p:spPr>
      </p:pic>
      <p:pic>
        <p:nvPicPr>
          <p:cNvPr id="4" name="Picture 7" descr="AspeqAssessLogoRGBWHITE.png"/>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7010400" y="5965825"/>
            <a:ext cx="1676400" cy="434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itle 1"/>
          <p:cNvSpPr>
            <a:spLocks noGrp="1"/>
          </p:cNvSpPr>
          <p:nvPr>
            <p:ph type="ctrTitle"/>
          </p:nvPr>
        </p:nvSpPr>
        <p:spPr>
          <a:xfrm>
            <a:off x="533400" y="1905000"/>
            <a:ext cx="7772400" cy="1470025"/>
          </a:xfrm>
        </p:spPr>
        <p:txBody>
          <a:bodyPr>
            <a:normAutofit/>
          </a:bodyPr>
          <a:lstStyle>
            <a:lvl1pPr algn="l">
              <a:defRPr sz="4800">
                <a:solidFill>
                  <a:schemeClr val="bg1"/>
                </a:solidFill>
              </a:defRPr>
            </a:lvl1pPr>
          </a:lstStyle>
          <a:p>
            <a:r>
              <a:rPr lang="en-US"/>
              <a:t>Click to edit Master title style</a:t>
            </a:r>
            <a:endParaRPr lang="en-US" dirty="0"/>
          </a:p>
        </p:txBody>
      </p:sp>
      <p:sp>
        <p:nvSpPr>
          <p:cNvPr id="5" name="Slide Number Placeholder 5"/>
          <p:cNvSpPr>
            <a:spLocks noGrp="1"/>
          </p:cNvSpPr>
          <p:nvPr>
            <p:ph type="sldNum" sz="quarter" idx="4"/>
          </p:nvPr>
        </p:nvSpPr>
        <p:spPr>
          <a:xfrm>
            <a:off x="467544" y="6128921"/>
            <a:ext cx="2133600" cy="365125"/>
          </a:xfrm>
          <a:prstGeom prst="rect">
            <a:avLst/>
          </a:prstGeom>
        </p:spPr>
        <p:txBody>
          <a:bodyPr vert="horz" wrap="square" lIns="91440" tIns="45720" rIns="91440" bIns="45720" numCol="1" anchor="ctr" anchorCtr="0" compatLnSpc="1">
            <a:prstTxWarp prst="textNoShape">
              <a:avLst/>
            </a:prstTxWarp>
          </a:bodyPr>
          <a:lstStyle>
            <a:lvl1pPr algn="l">
              <a:defRPr sz="1200">
                <a:solidFill>
                  <a:srgbClr val="898989"/>
                </a:solidFill>
                <a:latin typeface="Calibri" charset="0"/>
              </a:defRPr>
            </a:lvl1pPr>
          </a:lstStyle>
          <a:p>
            <a:fld id="{4E8B4735-1D33-B747-B66E-D637AB4DDCC4}" type="slidenum">
              <a:rPr lang="en-US" smtClean="0"/>
              <a:pPr/>
              <a:t>‹#›</a:t>
            </a:fld>
            <a:endParaRPr lang="en-US"/>
          </a:p>
        </p:txBody>
      </p:sp>
    </p:spTree>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SECTION DIVIDE DAR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38125" y="0"/>
            <a:ext cx="9620548" cy="6858000"/>
          </a:xfrm>
          <a:prstGeom prst="rect">
            <a:avLst/>
          </a:prstGeom>
        </p:spPr>
      </p:pic>
      <p:pic>
        <p:nvPicPr>
          <p:cNvPr id="4" name="Picture 7" descr="AspeqAssessLogoRGBWHITE.png"/>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7010400" y="5965825"/>
            <a:ext cx="1676400" cy="434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itle 1"/>
          <p:cNvSpPr>
            <a:spLocks noGrp="1"/>
          </p:cNvSpPr>
          <p:nvPr>
            <p:ph type="ctrTitle"/>
          </p:nvPr>
        </p:nvSpPr>
        <p:spPr>
          <a:xfrm>
            <a:off x="533400" y="1905000"/>
            <a:ext cx="7772400" cy="1470025"/>
          </a:xfrm>
        </p:spPr>
        <p:txBody>
          <a:bodyPr>
            <a:normAutofit/>
          </a:bodyPr>
          <a:lstStyle>
            <a:lvl1pPr algn="l">
              <a:defRPr sz="4800">
                <a:solidFill>
                  <a:schemeClr val="bg1"/>
                </a:solidFill>
              </a:defRPr>
            </a:lvl1pPr>
          </a:lstStyle>
          <a:p>
            <a:r>
              <a:rPr lang="en-US"/>
              <a:t>Click to edit Master title style</a:t>
            </a:r>
            <a:endParaRPr lang="en-US" dirty="0"/>
          </a:p>
        </p:txBody>
      </p:sp>
      <p:sp>
        <p:nvSpPr>
          <p:cNvPr id="5" name="Slide Number Placeholder 5"/>
          <p:cNvSpPr>
            <a:spLocks noGrp="1"/>
          </p:cNvSpPr>
          <p:nvPr>
            <p:ph type="sldNum" sz="quarter" idx="4"/>
          </p:nvPr>
        </p:nvSpPr>
        <p:spPr>
          <a:xfrm>
            <a:off x="467544" y="6128921"/>
            <a:ext cx="2133600" cy="365125"/>
          </a:xfrm>
          <a:prstGeom prst="rect">
            <a:avLst/>
          </a:prstGeom>
        </p:spPr>
        <p:txBody>
          <a:bodyPr vert="horz" wrap="square" lIns="91440" tIns="45720" rIns="91440" bIns="45720" numCol="1" anchor="ctr" anchorCtr="0" compatLnSpc="1">
            <a:prstTxWarp prst="textNoShape">
              <a:avLst/>
            </a:prstTxWarp>
          </a:bodyPr>
          <a:lstStyle>
            <a:lvl1pPr algn="l">
              <a:defRPr sz="1200">
                <a:solidFill>
                  <a:srgbClr val="898989"/>
                </a:solidFill>
                <a:latin typeface="Calibri" charset="0"/>
              </a:defRPr>
            </a:lvl1pPr>
          </a:lstStyle>
          <a:p>
            <a:fld id="{4E8B4735-1D33-B747-B66E-D637AB4DDCC4}" type="slidenum">
              <a:rPr lang="en-US" smtClean="0"/>
              <a:pPr/>
              <a:t>‹#›</a:t>
            </a:fld>
            <a:endParaRPr lang="en-US"/>
          </a:p>
        </p:txBody>
      </p:sp>
    </p:spTree>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79426" y="-196850"/>
            <a:ext cx="10004715" cy="7131050"/>
          </a:xfrm>
          <a:prstGeom prst="rect">
            <a:avLst/>
          </a:prstGeom>
        </p:spPr>
      </p:pic>
      <p:sp>
        <p:nvSpPr>
          <p:cNvPr id="8" name="Title 1"/>
          <p:cNvSpPr>
            <a:spLocks noGrp="1"/>
          </p:cNvSpPr>
          <p:nvPr>
            <p:ph type="title"/>
          </p:nvPr>
        </p:nvSpPr>
        <p:spPr>
          <a:xfrm>
            <a:off x="457200" y="76200"/>
            <a:ext cx="8229600" cy="1143000"/>
          </a:xfrm>
        </p:spPr>
        <p:txBody>
          <a:bodyPr/>
          <a:lstStyle>
            <a:lvl1pPr algn="l">
              <a:defRPr>
                <a:solidFill>
                  <a:schemeClr val="bg1"/>
                </a:solidFill>
              </a:defRPr>
            </a:lvl1pPr>
          </a:lstStyle>
          <a:p>
            <a:r>
              <a:rPr lang="en-US"/>
              <a:t>Click to edit Master title style</a:t>
            </a:r>
            <a:endParaRPr lang="en-US" dirty="0"/>
          </a:p>
        </p:txBody>
      </p:sp>
      <p:sp>
        <p:nvSpPr>
          <p:cNvPr id="4" name="Slide Number Placeholder 5"/>
          <p:cNvSpPr>
            <a:spLocks noGrp="1"/>
          </p:cNvSpPr>
          <p:nvPr>
            <p:ph type="sldNum" sz="quarter" idx="4"/>
          </p:nvPr>
        </p:nvSpPr>
        <p:spPr>
          <a:xfrm>
            <a:off x="467544" y="6128921"/>
            <a:ext cx="2133600" cy="365125"/>
          </a:xfrm>
          <a:prstGeom prst="rect">
            <a:avLst/>
          </a:prstGeom>
        </p:spPr>
        <p:txBody>
          <a:bodyPr vert="horz" wrap="square" lIns="91440" tIns="45720" rIns="91440" bIns="45720" numCol="1" anchor="ctr" anchorCtr="0" compatLnSpc="1">
            <a:prstTxWarp prst="textNoShape">
              <a:avLst/>
            </a:prstTxWarp>
          </a:bodyPr>
          <a:lstStyle>
            <a:lvl1pPr algn="l">
              <a:defRPr sz="1200">
                <a:solidFill>
                  <a:srgbClr val="898989"/>
                </a:solidFill>
                <a:latin typeface="Calibri" charset="0"/>
              </a:defRPr>
            </a:lvl1pPr>
          </a:lstStyle>
          <a:p>
            <a:fld id="{4E8B4735-1D33-B747-B66E-D637AB4DDCC4}" type="slidenum">
              <a:rPr lang="en-US" smtClean="0"/>
              <a:pPr/>
              <a:t>‹#›</a:t>
            </a:fld>
            <a:endParaRPr lang="en-US"/>
          </a:p>
        </p:txBody>
      </p:sp>
    </p:spTree>
    <p:extLst>
      <p:ext uri="{BB962C8B-B14F-4D97-AF65-F5344CB8AC3E}">
        <p14:creationId xmlns:p14="http://schemas.microsoft.com/office/powerpoint/2010/main" val="13149043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83489" y="-196850"/>
            <a:ext cx="10008777" cy="7133945"/>
          </a:xfrm>
          <a:prstGeom prst="rect">
            <a:avLst/>
          </a:prstGeom>
        </p:spPr>
      </p:pic>
      <p:sp>
        <p:nvSpPr>
          <p:cNvPr id="8" name="Title 1"/>
          <p:cNvSpPr>
            <a:spLocks noGrp="1"/>
          </p:cNvSpPr>
          <p:nvPr>
            <p:ph type="title"/>
          </p:nvPr>
        </p:nvSpPr>
        <p:spPr>
          <a:xfrm>
            <a:off x="457200" y="76200"/>
            <a:ext cx="8229600" cy="1143000"/>
          </a:xfrm>
        </p:spPr>
        <p:txBody>
          <a:bodyPr/>
          <a:lstStyle>
            <a:lvl1pPr algn="l">
              <a:defRPr>
                <a:solidFill>
                  <a:schemeClr val="bg1"/>
                </a:solidFill>
              </a:defRPr>
            </a:lvl1pPr>
          </a:lstStyle>
          <a:p>
            <a:r>
              <a:rPr lang="en-US"/>
              <a:t>Click to edit Master title style</a:t>
            </a:r>
            <a:endParaRPr lang="en-US" dirty="0"/>
          </a:p>
        </p:txBody>
      </p:sp>
      <p:sp>
        <p:nvSpPr>
          <p:cNvPr id="4" name="Slide Number Placeholder 5"/>
          <p:cNvSpPr>
            <a:spLocks noGrp="1"/>
          </p:cNvSpPr>
          <p:nvPr>
            <p:ph type="sldNum" sz="quarter" idx="4"/>
          </p:nvPr>
        </p:nvSpPr>
        <p:spPr>
          <a:xfrm>
            <a:off x="467544" y="6128921"/>
            <a:ext cx="2133600" cy="365125"/>
          </a:xfrm>
          <a:prstGeom prst="rect">
            <a:avLst/>
          </a:prstGeom>
        </p:spPr>
        <p:txBody>
          <a:bodyPr vert="horz" wrap="square" lIns="91440" tIns="45720" rIns="91440" bIns="45720" numCol="1" anchor="ctr" anchorCtr="0" compatLnSpc="1">
            <a:prstTxWarp prst="textNoShape">
              <a:avLst/>
            </a:prstTxWarp>
          </a:bodyPr>
          <a:lstStyle>
            <a:lvl1pPr algn="l">
              <a:defRPr sz="1200">
                <a:solidFill>
                  <a:srgbClr val="898989"/>
                </a:solidFill>
                <a:latin typeface="Calibri" charset="0"/>
              </a:defRPr>
            </a:lvl1pPr>
          </a:lstStyle>
          <a:p>
            <a:fld id="{4E8B4735-1D33-B747-B66E-D637AB4DDCC4}" type="slidenum">
              <a:rPr lang="en-US" smtClean="0"/>
              <a:pPr/>
              <a:t>‹#›</a:t>
            </a:fld>
            <a:endParaRPr lang="en-US"/>
          </a:p>
        </p:txBody>
      </p:sp>
    </p:spTree>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83490" y="-198084"/>
            <a:ext cx="10008777" cy="7133945"/>
          </a:xfrm>
          <a:prstGeom prst="rect">
            <a:avLst/>
          </a:prstGeom>
        </p:spPr>
      </p:pic>
      <p:sp>
        <p:nvSpPr>
          <p:cNvPr id="8" name="Title 1"/>
          <p:cNvSpPr>
            <a:spLocks noGrp="1"/>
          </p:cNvSpPr>
          <p:nvPr>
            <p:ph type="title"/>
          </p:nvPr>
        </p:nvSpPr>
        <p:spPr>
          <a:xfrm>
            <a:off x="457200" y="76200"/>
            <a:ext cx="8229600" cy="1143000"/>
          </a:xfrm>
        </p:spPr>
        <p:txBody>
          <a:bodyPr/>
          <a:lstStyle>
            <a:lvl1pPr algn="l">
              <a:defRPr>
                <a:solidFill>
                  <a:schemeClr val="bg1"/>
                </a:solidFill>
              </a:defRPr>
            </a:lvl1pPr>
          </a:lstStyle>
          <a:p>
            <a:r>
              <a:rPr lang="en-US"/>
              <a:t>Click to edit Master title style</a:t>
            </a:r>
            <a:endParaRPr lang="en-US" dirty="0"/>
          </a:p>
        </p:txBody>
      </p:sp>
      <p:sp>
        <p:nvSpPr>
          <p:cNvPr id="4" name="Slide Number Placeholder 5"/>
          <p:cNvSpPr>
            <a:spLocks noGrp="1"/>
          </p:cNvSpPr>
          <p:nvPr>
            <p:ph type="sldNum" sz="quarter" idx="4"/>
          </p:nvPr>
        </p:nvSpPr>
        <p:spPr>
          <a:xfrm>
            <a:off x="467544" y="6128921"/>
            <a:ext cx="2133600" cy="365125"/>
          </a:xfrm>
          <a:prstGeom prst="rect">
            <a:avLst/>
          </a:prstGeom>
        </p:spPr>
        <p:txBody>
          <a:bodyPr vert="horz" wrap="square" lIns="91440" tIns="45720" rIns="91440" bIns="45720" numCol="1" anchor="ctr" anchorCtr="0" compatLnSpc="1">
            <a:prstTxWarp prst="textNoShape">
              <a:avLst/>
            </a:prstTxWarp>
          </a:bodyPr>
          <a:lstStyle>
            <a:lvl1pPr algn="l">
              <a:defRPr sz="1200">
                <a:solidFill>
                  <a:srgbClr val="898989"/>
                </a:solidFill>
                <a:latin typeface="Calibri" charset="0"/>
              </a:defRPr>
            </a:lvl1pPr>
          </a:lstStyle>
          <a:p>
            <a:fld id="{4E8B4735-1D33-B747-B66E-D637AB4DDCC4}" type="slidenum">
              <a:rPr lang="en-US" smtClean="0"/>
              <a:pPr/>
              <a:t>‹#›</a:t>
            </a:fld>
            <a:endParaRPr lang="en-US"/>
          </a:p>
        </p:txBody>
      </p:sp>
    </p:spTree>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DIVIDE LIGH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24544" y="-99392"/>
            <a:ext cx="9759977" cy="6957392"/>
          </a:xfrm>
          <a:prstGeom prst="rect">
            <a:avLst/>
          </a:prstGeom>
        </p:spPr>
      </p:pic>
      <p:pic>
        <p:nvPicPr>
          <p:cNvPr id="4" name="Picture 7" descr="AspeqAssessLogoRGB.png"/>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6999288" y="5962650"/>
            <a:ext cx="1687512" cy="438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itle 1"/>
          <p:cNvSpPr>
            <a:spLocks noGrp="1"/>
          </p:cNvSpPr>
          <p:nvPr>
            <p:ph type="ctrTitle"/>
          </p:nvPr>
        </p:nvSpPr>
        <p:spPr>
          <a:xfrm>
            <a:off x="533400" y="1905000"/>
            <a:ext cx="7772400" cy="1470025"/>
          </a:xfrm>
        </p:spPr>
        <p:txBody>
          <a:bodyPr>
            <a:normAutofit/>
          </a:bodyPr>
          <a:lstStyle>
            <a:lvl1pPr algn="l">
              <a:defRPr sz="4800">
                <a:solidFill>
                  <a:schemeClr val="accent5">
                    <a:lumMod val="50000"/>
                  </a:schemeClr>
                </a:solidFill>
              </a:defRPr>
            </a:lvl1pPr>
          </a:lstStyle>
          <a:p>
            <a:r>
              <a:rPr lang="en-US"/>
              <a:t>Click to edit Master title style</a:t>
            </a:r>
            <a:endParaRPr lang="en-US" dirty="0"/>
          </a:p>
        </p:txBody>
      </p:sp>
      <p:sp>
        <p:nvSpPr>
          <p:cNvPr id="5" name="Slide Number Placeholder 5"/>
          <p:cNvSpPr>
            <a:spLocks noGrp="1"/>
          </p:cNvSpPr>
          <p:nvPr>
            <p:ph type="sldNum" sz="quarter" idx="4"/>
          </p:nvPr>
        </p:nvSpPr>
        <p:spPr>
          <a:xfrm>
            <a:off x="467544" y="6128921"/>
            <a:ext cx="2133600" cy="365125"/>
          </a:xfrm>
          <a:prstGeom prst="rect">
            <a:avLst/>
          </a:prstGeom>
        </p:spPr>
        <p:txBody>
          <a:bodyPr vert="horz" wrap="square" lIns="91440" tIns="45720" rIns="91440" bIns="45720" numCol="1" anchor="ctr" anchorCtr="0" compatLnSpc="1">
            <a:prstTxWarp prst="textNoShape">
              <a:avLst/>
            </a:prstTxWarp>
          </a:bodyPr>
          <a:lstStyle>
            <a:lvl1pPr algn="l">
              <a:defRPr sz="1200">
                <a:solidFill>
                  <a:srgbClr val="898989"/>
                </a:solidFill>
                <a:latin typeface="Calibri" charset="0"/>
              </a:defRPr>
            </a:lvl1pPr>
          </a:lstStyle>
          <a:p>
            <a:fld id="{4E8B4735-1D33-B747-B66E-D637AB4DDCC4}" type="slidenum">
              <a:rPr lang="en-US" smtClean="0"/>
              <a:pPr/>
              <a:t>‹#›</a:t>
            </a:fld>
            <a:endParaRPr lang="en-US"/>
          </a:p>
        </p:txBody>
      </p:sp>
    </p:spTree>
    <p:extLst>
      <p:ext uri="{BB962C8B-B14F-4D97-AF65-F5344CB8AC3E}">
        <p14:creationId xmlns:p14="http://schemas.microsoft.com/office/powerpoint/2010/main" val="3787797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WORLD MAP DAR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6514" y="-27384"/>
            <a:ext cx="9660051" cy="6885384"/>
          </a:xfrm>
          <a:prstGeom prst="rect">
            <a:avLst/>
          </a:prstGeom>
        </p:spPr>
      </p:pic>
      <p:sp>
        <p:nvSpPr>
          <p:cNvPr id="4" name="Slide Number Placeholder 5"/>
          <p:cNvSpPr>
            <a:spLocks noGrp="1"/>
          </p:cNvSpPr>
          <p:nvPr>
            <p:ph type="sldNum" sz="quarter" idx="4"/>
          </p:nvPr>
        </p:nvSpPr>
        <p:spPr>
          <a:xfrm>
            <a:off x="467544" y="6128921"/>
            <a:ext cx="2133600" cy="365125"/>
          </a:xfrm>
          <a:prstGeom prst="rect">
            <a:avLst/>
          </a:prstGeom>
        </p:spPr>
        <p:txBody>
          <a:bodyPr vert="horz" wrap="square" lIns="91440" tIns="45720" rIns="91440" bIns="45720" numCol="1" anchor="ctr" anchorCtr="0" compatLnSpc="1">
            <a:prstTxWarp prst="textNoShape">
              <a:avLst/>
            </a:prstTxWarp>
          </a:bodyPr>
          <a:lstStyle>
            <a:lvl1pPr algn="l">
              <a:defRPr sz="1200">
                <a:solidFill>
                  <a:srgbClr val="898989"/>
                </a:solidFill>
                <a:latin typeface="Calibri" charset="0"/>
              </a:defRPr>
            </a:lvl1pPr>
          </a:lstStyle>
          <a:p>
            <a:fld id="{4E8B4735-1D33-B747-B66E-D637AB4DDCC4}" type="slidenum">
              <a:rPr lang="en-US" smtClean="0"/>
              <a:pPr/>
              <a:t>‹#›</a:t>
            </a:fld>
            <a:endParaRPr lang="en-US"/>
          </a:p>
        </p:txBody>
      </p:sp>
    </p:spTree>
    <p:extLst>
      <p:ext uri="{BB962C8B-B14F-4D97-AF65-F5344CB8AC3E}">
        <p14:creationId xmlns:p14="http://schemas.microsoft.com/office/powerpoint/2010/main" val="966646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AVIATION TITL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39056" y="-15055"/>
            <a:ext cx="10918540" cy="7782396"/>
          </a:xfrm>
          <a:prstGeom prst="rect">
            <a:avLst/>
          </a:prstGeom>
        </p:spPr>
      </p:pic>
      <p:pic>
        <p:nvPicPr>
          <p:cNvPr id="4" name="Picture 7" descr="AspeqAssessLogoRGB.png"/>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533400" y="762000"/>
            <a:ext cx="3048000" cy="79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533400" y="2949575"/>
            <a:ext cx="7772400" cy="1470025"/>
          </a:xfrm>
        </p:spPr>
        <p:txBody>
          <a:bodyPr>
            <a:normAutofit/>
          </a:bodyPr>
          <a:lstStyle>
            <a:lvl1pPr algn="l">
              <a:defRPr sz="4800">
                <a:solidFill>
                  <a:schemeClr val="bg1"/>
                </a:solidFill>
              </a:defRPr>
            </a:lvl1pPr>
          </a:lstStyle>
          <a:p>
            <a:r>
              <a:rPr lang="en-US"/>
              <a:t>Click to edit Master title style</a:t>
            </a:r>
            <a:endParaRPr lang="en-US" dirty="0"/>
          </a:p>
        </p:txBody>
      </p:sp>
    </p:spTree>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WORLD MAP WHIT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23513"/>
            <a:ext cx="9660050" cy="6885383"/>
          </a:xfrm>
          <a:prstGeom prst="rect">
            <a:avLst/>
          </a:prstGeom>
        </p:spPr>
      </p:pic>
      <p:sp>
        <p:nvSpPr>
          <p:cNvPr id="4" name="Slide Number Placeholder 5"/>
          <p:cNvSpPr>
            <a:spLocks noGrp="1"/>
          </p:cNvSpPr>
          <p:nvPr>
            <p:ph type="sldNum" sz="quarter" idx="4"/>
          </p:nvPr>
        </p:nvSpPr>
        <p:spPr>
          <a:xfrm>
            <a:off x="467544" y="6128921"/>
            <a:ext cx="2133600" cy="365125"/>
          </a:xfrm>
          <a:prstGeom prst="rect">
            <a:avLst/>
          </a:prstGeom>
        </p:spPr>
        <p:txBody>
          <a:bodyPr vert="horz" wrap="square" lIns="91440" tIns="45720" rIns="91440" bIns="45720" numCol="1" anchor="ctr" anchorCtr="0" compatLnSpc="1">
            <a:prstTxWarp prst="textNoShape">
              <a:avLst/>
            </a:prstTxWarp>
          </a:bodyPr>
          <a:lstStyle>
            <a:lvl1pPr algn="l">
              <a:defRPr sz="1200">
                <a:solidFill>
                  <a:srgbClr val="898989"/>
                </a:solidFill>
                <a:latin typeface="Calibri" charset="0"/>
              </a:defRPr>
            </a:lvl1pPr>
          </a:lstStyle>
          <a:p>
            <a:fld id="{4E8B4735-1D33-B747-B66E-D637AB4DDCC4}" type="slidenum">
              <a:rPr lang="en-US" smtClean="0"/>
              <a:pPr/>
              <a:t>‹#›</a:t>
            </a:fld>
            <a:endParaRPr lang="en-US"/>
          </a:p>
        </p:txBody>
      </p:sp>
    </p:spTree>
    <p:extLst>
      <p:ext uri="{BB962C8B-B14F-4D97-AF65-F5344CB8AC3E}">
        <p14:creationId xmlns:p14="http://schemas.microsoft.com/office/powerpoint/2010/main" val="15618196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REAKOUT PAG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32397" y="4297"/>
            <a:ext cx="9614522" cy="6853704"/>
          </a:xfrm>
          <a:prstGeom prst="rect">
            <a:avLst/>
          </a:prstGeom>
        </p:spPr>
      </p:pic>
      <p:sp>
        <p:nvSpPr>
          <p:cNvPr id="5" name="Content Placeholder 2"/>
          <p:cNvSpPr>
            <a:spLocks noGrp="1"/>
          </p:cNvSpPr>
          <p:nvPr>
            <p:ph sz="half" idx="1"/>
          </p:nvPr>
        </p:nvSpPr>
        <p:spPr>
          <a:xfrm>
            <a:off x="4495800" y="1828800"/>
            <a:ext cx="4267200" cy="2133600"/>
          </a:xfrm>
        </p:spPr>
        <p:txBody>
          <a:bodyPr>
            <a:normAutofit/>
          </a:bodyPr>
          <a:lstStyle>
            <a:lvl1pPr algn="r">
              <a:buNone/>
              <a:defRPr sz="1600">
                <a:solidFill>
                  <a:schemeClr val="bg1"/>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p:txBody>
      </p:sp>
      <p:sp>
        <p:nvSpPr>
          <p:cNvPr id="4" name="Slide Number Placeholder 5"/>
          <p:cNvSpPr>
            <a:spLocks noGrp="1"/>
          </p:cNvSpPr>
          <p:nvPr>
            <p:ph type="sldNum" sz="quarter" idx="4"/>
          </p:nvPr>
        </p:nvSpPr>
        <p:spPr>
          <a:xfrm>
            <a:off x="467544" y="6128921"/>
            <a:ext cx="2133600" cy="365125"/>
          </a:xfrm>
          <a:prstGeom prst="rect">
            <a:avLst/>
          </a:prstGeom>
        </p:spPr>
        <p:txBody>
          <a:bodyPr vert="horz" wrap="square" lIns="91440" tIns="45720" rIns="91440" bIns="45720" numCol="1" anchor="ctr" anchorCtr="0" compatLnSpc="1">
            <a:prstTxWarp prst="textNoShape">
              <a:avLst/>
            </a:prstTxWarp>
          </a:bodyPr>
          <a:lstStyle>
            <a:lvl1pPr algn="l">
              <a:defRPr sz="1200">
                <a:solidFill>
                  <a:srgbClr val="898989"/>
                </a:solidFill>
                <a:latin typeface="Calibri" charset="0"/>
              </a:defRPr>
            </a:lvl1pPr>
          </a:lstStyle>
          <a:p>
            <a:fld id="{4E8B4735-1D33-B747-B66E-D637AB4DDCC4}" type="slidenum">
              <a:rPr lang="en-US" smtClean="0"/>
              <a:pPr/>
              <a:t>‹#›</a:t>
            </a:fld>
            <a:endParaRPr lang="en-US"/>
          </a:p>
        </p:txBody>
      </p:sp>
    </p:spTree>
    <p:extLst>
      <p:ext uri="{BB962C8B-B14F-4D97-AF65-F5344CB8AC3E}">
        <p14:creationId xmlns:p14="http://schemas.microsoft.com/office/powerpoint/2010/main" val="40884557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BREAKOUT PAG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07989" y="-99392"/>
            <a:ext cx="9759977" cy="6957392"/>
          </a:xfrm>
          <a:prstGeom prst="rect">
            <a:avLst/>
          </a:prstGeom>
        </p:spPr>
      </p:pic>
      <p:sp>
        <p:nvSpPr>
          <p:cNvPr id="5" name="Content Placeholder 2"/>
          <p:cNvSpPr>
            <a:spLocks noGrp="1"/>
          </p:cNvSpPr>
          <p:nvPr>
            <p:ph sz="half" idx="1"/>
          </p:nvPr>
        </p:nvSpPr>
        <p:spPr>
          <a:xfrm>
            <a:off x="4495800" y="1828800"/>
            <a:ext cx="4267200" cy="2133600"/>
          </a:xfrm>
        </p:spPr>
        <p:txBody>
          <a:bodyPr>
            <a:normAutofit/>
          </a:bodyPr>
          <a:lstStyle>
            <a:lvl1pPr algn="r">
              <a:buNone/>
              <a:defRPr sz="1600">
                <a:solidFill>
                  <a:schemeClr val="accent5">
                    <a:lumMod val="50000"/>
                  </a:schemeClr>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p:txBody>
      </p:sp>
      <p:sp>
        <p:nvSpPr>
          <p:cNvPr id="4" name="Slide Number Placeholder 5"/>
          <p:cNvSpPr>
            <a:spLocks noGrp="1"/>
          </p:cNvSpPr>
          <p:nvPr>
            <p:ph type="sldNum" sz="quarter" idx="4"/>
          </p:nvPr>
        </p:nvSpPr>
        <p:spPr>
          <a:xfrm>
            <a:off x="467544" y="6128921"/>
            <a:ext cx="2133600" cy="365125"/>
          </a:xfrm>
          <a:prstGeom prst="rect">
            <a:avLst/>
          </a:prstGeom>
        </p:spPr>
        <p:txBody>
          <a:bodyPr vert="horz" wrap="square" lIns="91440" tIns="45720" rIns="91440" bIns="45720" numCol="1" anchor="ctr" anchorCtr="0" compatLnSpc="1">
            <a:prstTxWarp prst="textNoShape">
              <a:avLst/>
            </a:prstTxWarp>
          </a:bodyPr>
          <a:lstStyle>
            <a:lvl1pPr algn="l">
              <a:defRPr sz="1200">
                <a:solidFill>
                  <a:srgbClr val="898989"/>
                </a:solidFill>
                <a:latin typeface="Calibri" charset="0"/>
              </a:defRPr>
            </a:lvl1pPr>
          </a:lstStyle>
          <a:p>
            <a:fld id="{4E8B4735-1D33-B747-B66E-D637AB4DDCC4}" type="slidenum">
              <a:rPr lang="en-US" smtClean="0"/>
              <a:pPr/>
              <a:t>‹#›</a:t>
            </a:fld>
            <a:endParaRPr lang="en-US"/>
          </a:p>
        </p:txBody>
      </p:sp>
    </p:spTree>
    <p:extLst>
      <p:ext uri="{BB962C8B-B14F-4D97-AF65-F5344CB8AC3E}">
        <p14:creationId xmlns:p14="http://schemas.microsoft.com/office/powerpoint/2010/main" val="17777071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pic>
        <p:nvPicPr>
          <p:cNvPr id="2" name="Picture 6" descr="webpages_endtoend.jpg"/>
          <p:cNvPicPr>
            <a:picLocks noChangeAspect="1"/>
          </p:cNvPicPr>
          <p:nvPr userDrawn="1"/>
        </p:nvPicPr>
        <p:blipFill>
          <a:blip r:embed="rId2" cstate="print"/>
          <a:srcRect/>
          <a:stretch>
            <a:fillRect/>
          </a:stretch>
        </p:blipFill>
        <p:spPr bwMode="auto">
          <a:xfrm>
            <a:off x="-304799" y="-152400"/>
            <a:ext cx="9942513" cy="7086600"/>
          </a:xfrm>
          <a:prstGeom prst="rect">
            <a:avLst/>
          </a:prstGeom>
          <a:noFill/>
          <a:ln w="9525">
            <a:noFill/>
            <a:miter lim="800000"/>
            <a:headEnd/>
            <a:tailEnd/>
          </a:ln>
        </p:spPr>
      </p:pic>
    </p:spTree>
    <p:extLst>
      <p:ext uri="{BB962C8B-B14F-4D97-AF65-F5344CB8AC3E}">
        <p14:creationId xmlns:p14="http://schemas.microsoft.com/office/powerpoint/2010/main" val="28759429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AVIATION TITL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39056" y="-15055"/>
            <a:ext cx="10918540" cy="7782396"/>
          </a:xfrm>
          <a:prstGeom prst="rect">
            <a:avLst/>
          </a:prstGeom>
        </p:spPr>
      </p:pic>
      <p:pic>
        <p:nvPicPr>
          <p:cNvPr id="4" name="Picture 7" descr="AspeqAssessLogoRGB.png"/>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533400" y="762000"/>
            <a:ext cx="3048000" cy="79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533400" y="2949575"/>
            <a:ext cx="7772400" cy="1470025"/>
          </a:xfrm>
        </p:spPr>
        <p:txBody>
          <a:bodyPr>
            <a:normAutofit/>
          </a:bodyPr>
          <a:lstStyle>
            <a:lvl1pPr algn="l">
              <a:defRPr sz="4800">
                <a:solidFill>
                  <a:schemeClr val="bg1"/>
                </a:solidFill>
              </a:defRPr>
            </a:lvl1pPr>
          </a:lstStyle>
          <a:p>
            <a:r>
              <a:rPr lang="en-US"/>
              <a:t>Click to edit Master title style</a:t>
            </a:r>
            <a:endParaRPr lang="en-US" dirty="0"/>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ENERIC TITL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41300" y="0"/>
            <a:ext cx="9626600" cy="6862314"/>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395536" y="535591"/>
            <a:ext cx="3604899" cy="1093209"/>
          </a:xfrm>
          <a:prstGeom prst="rect">
            <a:avLst/>
          </a:prstGeom>
        </p:spPr>
      </p:pic>
      <p:sp>
        <p:nvSpPr>
          <p:cNvPr id="9" name="Title 1"/>
          <p:cNvSpPr>
            <a:spLocks noGrp="1"/>
          </p:cNvSpPr>
          <p:nvPr>
            <p:ph type="ctrTitle"/>
          </p:nvPr>
        </p:nvSpPr>
        <p:spPr>
          <a:xfrm>
            <a:off x="533400" y="1882775"/>
            <a:ext cx="7772400" cy="1470025"/>
          </a:xfrm>
        </p:spPr>
        <p:txBody>
          <a:bodyPr>
            <a:normAutofit/>
          </a:bodyPr>
          <a:lstStyle>
            <a:lvl1pPr algn="l">
              <a:defRPr sz="4800">
                <a:solidFill>
                  <a:schemeClr val="bg1"/>
                </a:solidFill>
              </a:defRPr>
            </a:lvl1pPr>
          </a:lstStyle>
          <a:p>
            <a:r>
              <a:rPr lang="en-US"/>
              <a:t>Click to edit Master title style</a:t>
            </a:r>
            <a:endParaRPr lang="en-US" dirty="0"/>
          </a:p>
        </p:txBody>
      </p:sp>
      <p:sp>
        <p:nvSpPr>
          <p:cNvPr id="10" name="Subtitle 2"/>
          <p:cNvSpPr>
            <a:spLocks noGrp="1"/>
          </p:cNvSpPr>
          <p:nvPr>
            <p:ph type="subTitle" idx="1"/>
          </p:nvPr>
        </p:nvSpPr>
        <p:spPr>
          <a:xfrm>
            <a:off x="533400" y="3429000"/>
            <a:ext cx="6400800" cy="17526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197053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GENERIC TITL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41300" y="0"/>
            <a:ext cx="9620548" cy="6858000"/>
          </a:xfrm>
          <a:prstGeom prst="rect">
            <a:avLst/>
          </a:prstGeom>
        </p:spPr>
      </p:pic>
      <p:pic>
        <p:nvPicPr>
          <p:cNvPr id="4" name="Picture 3"/>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395536" y="535591"/>
            <a:ext cx="3604899" cy="1093209"/>
          </a:xfrm>
          <a:prstGeom prst="rect">
            <a:avLst/>
          </a:prstGeom>
        </p:spPr>
      </p:pic>
      <p:sp>
        <p:nvSpPr>
          <p:cNvPr id="9" name="Title 1"/>
          <p:cNvSpPr>
            <a:spLocks noGrp="1"/>
          </p:cNvSpPr>
          <p:nvPr>
            <p:ph type="ctrTitle"/>
          </p:nvPr>
        </p:nvSpPr>
        <p:spPr>
          <a:xfrm>
            <a:off x="533400" y="1882775"/>
            <a:ext cx="7772400" cy="1470025"/>
          </a:xfrm>
        </p:spPr>
        <p:txBody>
          <a:bodyPr>
            <a:normAutofit/>
          </a:bodyPr>
          <a:lstStyle>
            <a:lvl1pPr algn="l">
              <a:defRPr sz="4800">
                <a:solidFill>
                  <a:schemeClr val="bg1"/>
                </a:solidFill>
              </a:defRPr>
            </a:lvl1pPr>
          </a:lstStyle>
          <a:p>
            <a:r>
              <a:rPr lang="en-US"/>
              <a:t>Click to edit Master title style</a:t>
            </a:r>
            <a:endParaRPr lang="en-US" dirty="0"/>
          </a:p>
        </p:txBody>
      </p:sp>
      <p:sp>
        <p:nvSpPr>
          <p:cNvPr id="10" name="Subtitle 2"/>
          <p:cNvSpPr>
            <a:spLocks noGrp="1"/>
          </p:cNvSpPr>
          <p:nvPr>
            <p:ph type="subTitle" idx="1"/>
          </p:nvPr>
        </p:nvSpPr>
        <p:spPr>
          <a:xfrm>
            <a:off x="533400" y="3429000"/>
            <a:ext cx="6400800" cy="17526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GENERIC TITL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41300" y="0"/>
            <a:ext cx="9620548" cy="6858000"/>
          </a:xfrm>
          <a:prstGeom prst="rect">
            <a:avLst/>
          </a:prstGeom>
        </p:spPr>
      </p:pic>
      <p:pic>
        <p:nvPicPr>
          <p:cNvPr id="4" name="Picture 3"/>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395536" y="535591"/>
            <a:ext cx="3604899" cy="1093209"/>
          </a:xfrm>
          <a:prstGeom prst="rect">
            <a:avLst/>
          </a:prstGeom>
        </p:spPr>
      </p:pic>
      <p:sp>
        <p:nvSpPr>
          <p:cNvPr id="9" name="Title 1"/>
          <p:cNvSpPr>
            <a:spLocks noGrp="1"/>
          </p:cNvSpPr>
          <p:nvPr>
            <p:ph type="ctrTitle"/>
          </p:nvPr>
        </p:nvSpPr>
        <p:spPr>
          <a:xfrm>
            <a:off x="533400" y="1882775"/>
            <a:ext cx="7772400" cy="1470025"/>
          </a:xfrm>
        </p:spPr>
        <p:txBody>
          <a:bodyPr>
            <a:normAutofit/>
          </a:bodyPr>
          <a:lstStyle>
            <a:lvl1pPr algn="l">
              <a:defRPr sz="4800">
                <a:solidFill>
                  <a:schemeClr val="bg1"/>
                </a:solidFill>
              </a:defRPr>
            </a:lvl1pPr>
          </a:lstStyle>
          <a:p>
            <a:r>
              <a:rPr lang="en-US"/>
              <a:t>Click to edit Master title style</a:t>
            </a:r>
            <a:endParaRPr lang="en-US" dirty="0"/>
          </a:p>
        </p:txBody>
      </p:sp>
      <p:sp>
        <p:nvSpPr>
          <p:cNvPr id="10" name="Subtitle 2"/>
          <p:cNvSpPr>
            <a:spLocks noGrp="1"/>
          </p:cNvSpPr>
          <p:nvPr>
            <p:ph type="subTitle" idx="1"/>
          </p:nvPr>
        </p:nvSpPr>
        <p:spPr>
          <a:xfrm>
            <a:off x="533400" y="3429000"/>
            <a:ext cx="6400800" cy="17526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PAGE LIGHT">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val="0"/>
              </a:ext>
            </a:extLst>
          </a:blip>
          <a:srcRect t="-84"/>
          <a:stretch/>
        </p:blipFill>
        <p:spPr>
          <a:xfrm>
            <a:off x="-238126" y="-52666"/>
            <a:ext cx="9706669" cy="6925155"/>
          </a:xfrm>
          <a:prstGeom prst="rect">
            <a:avLst/>
          </a:prstGeom>
        </p:spPr>
      </p:pic>
      <p:pic>
        <p:nvPicPr>
          <p:cNvPr id="5" name="Picture 7" descr="AspeqAssessLogoRGB.png"/>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6999288" y="5962650"/>
            <a:ext cx="1687512" cy="438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lstStyle>
            <a:lvl1pPr algn="l">
              <a:defRPr>
                <a:solidFill>
                  <a:schemeClr val="accent5">
                    <a:lumMod val="50000"/>
                  </a:schemeClr>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buNone/>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467544" y="6128921"/>
            <a:ext cx="2133600" cy="365125"/>
          </a:xfrm>
          <a:prstGeom prst="rect">
            <a:avLst/>
          </a:prstGeom>
        </p:spPr>
        <p:txBody>
          <a:bodyPr vert="horz" wrap="square" lIns="91440" tIns="45720" rIns="91440" bIns="45720" numCol="1" anchor="ctr" anchorCtr="0" compatLnSpc="1">
            <a:prstTxWarp prst="textNoShape">
              <a:avLst/>
            </a:prstTxWarp>
          </a:bodyPr>
          <a:lstStyle>
            <a:lvl1pPr algn="l">
              <a:defRPr sz="1200">
                <a:solidFill>
                  <a:srgbClr val="898989"/>
                </a:solidFill>
                <a:latin typeface="Calibri" charset="0"/>
              </a:defRPr>
            </a:lvl1pPr>
          </a:lstStyle>
          <a:p>
            <a:fld id="{4E8B4735-1D33-B747-B66E-D637AB4DDCC4}" type="slidenum">
              <a:rPr lang="en-US" smtClean="0"/>
              <a:pPr/>
              <a:t>‹#›</a:t>
            </a:fld>
            <a:endParaRPr lang="en-US"/>
          </a:p>
        </p:txBody>
      </p:sp>
    </p:spTree>
    <p:extLst>
      <p:ext uri="{BB962C8B-B14F-4D97-AF65-F5344CB8AC3E}">
        <p14:creationId xmlns:p14="http://schemas.microsoft.com/office/powerpoint/2010/main" val="179962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AGE WHITE">
    <p:spTree>
      <p:nvGrpSpPr>
        <p:cNvPr id="1" name=""/>
        <p:cNvGrpSpPr/>
        <p:nvPr/>
      </p:nvGrpSpPr>
      <p:grpSpPr>
        <a:xfrm>
          <a:off x="0" y="0"/>
          <a:ext cx="0" cy="0"/>
          <a:chOff x="0" y="0"/>
          <a:chExt cx="0" cy="0"/>
        </a:xfrm>
      </p:grpSpPr>
      <p:pic>
        <p:nvPicPr>
          <p:cNvPr id="4" name="Picture 6" descr="AspeqAssessLogoRGB.pn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6999288" y="5962650"/>
            <a:ext cx="1687512" cy="438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itle 1"/>
          <p:cNvSpPr>
            <a:spLocks noGrp="1"/>
          </p:cNvSpPr>
          <p:nvPr>
            <p:ph type="title"/>
          </p:nvPr>
        </p:nvSpPr>
        <p:spPr>
          <a:xfrm>
            <a:off x="457200" y="274638"/>
            <a:ext cx="8229600" cy="1143000"/>
          </a:xfrm>
        </p:spPr>
        <p:txBody>
          <a:bodyPr/>
          <a:lstStyle>
            <a:lvl1pPr algn="l">
              <a:defRPr>
                <a:solidFill>
                  <a:schemeClr val="accent5">
                    <a:lumMod val="50000"/>
                  </a:schemeClr>
                </a:solidFill>
              </a:defRPr>
            </a:lvl1pPr>
          </a:lstStyle>
          <a:p>
            <a:r>
              <a:rPr lang="en-US"/>
              <a:t>Click to edit Master title style</a:t>
            </a:r>
            <a:endParaRPr lang="en-US" dirty="0"/>
          </a:p>
        </p:txBody>
      </p:sp>
      <p:sp>
        <p:nvSpPr>
          <p:cNvPr id="9" name="Content Placeholder 2"/>
          <p:cNvSpPr>
            <a:spLocks noGrp="1"/>
          </p:cNvSpPr>
          <p:nvPr>
            <p:ph idx="1"/>
          </p:nvPr>
        </p:nvSpPr>
        <p:spPr>
          <a:xfrm>
            <a:off x="457200" y="1600200"/>
            <a:ext cx="8229600" cy="4525963"/>
          </a:xfrm>
        </p:spPr>
        <p:txBody>
          <a:bodyPr/>
          <a:lstStyle>
            <a:lvl1pPr>
              <a:buNone/>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p:cNvSpPr>
            <a:spLocks noGrp="1"/>
          </p:cNvSpPr>
          <p:nvPr>
            <p:ph type="sldNum" sz="quarter" idx="4"/>
          </p:nvPr>
        </p:nvSpPr>
        <p:spPr>
          <a:xfrm>
            <a:off x="467544" y="6128921"/>
            <a:ext cx="2133600" cy="365125"/>
          </a:xfrm>
          <a:prstGeom prst="rect">
            <a:avLst/>
          </a:prstGeom>
        </p:spPr>
        <p:txBody>
          <a:bodyPr vert="horz" wrap="square" lIns="91440" tIns="45720" rIns="91440" bIns="45720" numCol="1" anchor="ctr" anchorCtr="0" compatLnSpc="1">
            <a:prstTxWarp prst="textNoShape">
              <a:avLst/>
            </a:prstTxWarp>
          </a:bodyPr>
          <a:lstStyle>
            <a:lvl1pPr algn="l">
              <a:defRPr sz="1200">
                <a:solidFill>
                  <a:srgbClr val="898989"/>
                </a:solidFill>
                <a:latin typeface="Calibri" charset="0"/>
              </a:defRPr>
            </a:lvl1pPr>
          </a:lstStyle>
          <a:p>
            <a:fld id="{4E8B4735-1D33-B747-B66E-D637AB4DDCC4}" type="slidenum">
              <a:rPr lang="en-US" smtClean="0"/>
              <a:pPr/>
              <a:t>‹#›</a:t>
            </a:fld>
            <a:endParaRPr lang="en-US"/>
          </a:p>
        </p:txBody>
      </p:sp>
    </p:spTree>
    <p:extLst>
      <p:ext uri="{BB962C8B-B14F-4D97-AF65-F5344CB8AC3E}">
        <p14:creationId xmlns:p14="http://schemas.microsoft.com/office/powerpoint/2010/main" val="1048084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PAGE DARK">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38125" y="0"/>
            <a:ext cx="9620548" cy="6858000"/>
          </a:xfrm>
          <a:prstGeom prst="rect">
            <a:avLst/>
          </a:prstGeom>
        </p:spPr>
      </p:pic>
      <p:pic>
        <p:nvPicPr>
          <p:cNvPr id="5" name="Picture 7" descr="AspeqAssessLogoRGBWHITE.png"/>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7010400" y="5965825"/>
            <a:ext cx="1676400" cy="434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lstStyle>
            <a:lvl1pPr algn="l">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467544" y="6128921"/>
            <a:ext cx="2133600" cy="365125"/>
          </a:xfrm>
          <a:prstGeom prst="rect">
            <a:avLst/>
          </a:prstGeom>
        </p:spPr>
        <p:txBody>
          <a:bodyPr vert="horz" wrap="square" lIns="91440" tIns="45720" rIns="91440" bIns="45720" numCol="1" anchor="ctr" anchorCtr="0" compatLnSpc="1">
            <a:prstTxWarp prst="textNoShape">
              <a:avLst/>
            </a:prstTxWarp>
          </a:bodyPr>
          <a:lstStyle>
            <a:lvl1pPr algn="l">
              <a:defRPr sz="1200">
                <a:solidFill>
                  <a:srgbClr val="898989"/>
                </a:solidFill>
                <a:latin typeface="Calibri" charset="0"/>
              </a:defRPr>
            </a:lvl1pPr>
          </a:lstStyle>
          <a:p>
            <a:fld id="{4E8B4735-1D33-B747-B66E-D637AB4DDCC4}" type="slidenum">
              <a:rPr lang="en-US" smtClean="0"/>
              <a:pPr/>
              <a:t>‹#›</a:t>
            </a:fld>
            <a:endParaRPr lang="en-US"/>
          </a:p>
        </p:txBody>
      </p:sp>
    </p:spTree>
    <p:extLst>
      <p:ext uri="{BB962C8B-B14F-4D97-AF65-F5344CB8AC3E}">
        <p14:creationId xmlns:p14="http://schemas.microsoft.com/office/powerpoint/2010/main" val="2109050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fld id="{4E8B4735-1D33-B747-B66E-D637AB4DDCC4}"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808" r:id="rId1"/>
    <p:sldLayoutId id="2147483822" r:id="rId2"/>
    <p:sldLayoutId id="2147483823" r:id="rId3"/>
    <p:sldLayoutId id="2147483809" r:id="rId4"/>
    <p:sldLayoutId id="2147483824" r:id="rId5"/>
    <p:sldLayoutId id="2147483825" r:id="rId6"/>
    <p:sldLayoutId id="2147483810" r:id="rId7"/>
    <p:sldLayoutId id="2147483811" r:id="rId8"/>
    <p:sldLayoutId id="2147483812" r:id="rId9"/>
    <p:sldLayoutId id="2147483826" r:id="rId10"/>
    <p:sldLayoutId id="2147483827" r:id="rId11"/>
    <p:sldLayoutId id="2147483813" r:id="rId12"/>
    <p:sldLayoutId id="2147483828" r:id="rId13"/>
    <p:sldLayoutId id="2147483829" r:id="rId14"/>
    <p:sldLayoutId id="2147483814" r:id="rId15"/>
    <p:sldLayoutId id="2147483830" r:id="rId16"/>
    <p:sldLayoutId id="2147483831" r:id="rId17"/>
    <p:sldLayoutId id="2147483815" r:id="rId18"/>
    <p:sldLayoutId id="2147483816" r:id="rId19"/>
    <p:sldLayoutId id="2147483817" r:id="rId20"/>
    <p:sldLayoutId id="2147483818" r:id="rId21"/>
    <p:sldLayoutId id="2147483821" r:id="rId22"/>
    <p:sldLayoutId id="2147483833" r:id="rId23"/>
  </p:sldLayoutIdLst>
  <p:hf hdr="0" ftr="0" dt="0"/>
  <p:txStyles>
    <p:titleStyle>
      <a:lvl1pPr algn="ctr" rtl="0" eaLnBrk="1" fontAlgn="base" hangingPunct="1">
        <a:spcBef>
          <a:spcPct val="0"/>
        </a:spcBef>
        <a:spcAft>
          <a:spcPct val="0"/>
        </a:spcAft>
        <a:defRPr sz="4400" kern="1200">
          <a:solidFill>
            <a:schemeClr val="tx1"/>
          </a:solidFill>
          <a:latin typeface="+mj-lt"/>
          <a:ea typeface="ＭＳ Ｐゴシック" charset="-128"/>
          <a:cs typeface="ＭＳ Ｐゴシック" charset="-128"/>
        </a:defRPr>
      </a:lvl1pPr>
      <a:lvl2pPr algn="ctr"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2pPr>
      <a:lvl3pPr algn="ctr"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3pPr>
      <a:lvl4pPr algn="ctr"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4pPr>
      <a:lvl5pPr algn="ctr"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rtl="0" eaLnBrk="1" fontAlgn="base" hangingPunct="1">
        <a:spcBef>
          <a:spcPct val="0"/>
        </a:spcBef>
        <a:spcAft>
          <a:spcPct val="0"/>
        </a:spcAft>
        <a:defRPr sz="4400">
          <a:solidFill>
            <a:schemeClr val="tx1"/>
          </a:solidFill>
          <a:latin typeface="Calibri" charset="0"/>
        </a:defRPr>
      </a:lvl6pPr>
      <a:lvl7pPr marL="914400" algn="ctr" rtl="0" eaLnBrk="1" fontAlgn="base" hangingPunct="1">
        <a:spcBef>
          <a:spcPct val="0"/>
        </a:spcBef>
        <a:spcAft>
          <a:spcPct val="0"/>
        </a:spcAft>
        <a:defRPr sz="4400">
          <a:solidFill>
            <a:schemeClr val="tx1"/>
          </a:solidFill>
          <a:latin typeface="Calibri" charset="0"/>
        </a:defRPr>
      </a:lvl7pPr>
      <a:lvl8pPr marL="1371600" algn="ctr" rtl="0" eaLnBrk="1" fontAlgn="base" hangingPunct="1">
        <a:spcBef>
          <a:spcPct val="0"/>
        </a:spcBef>
        <a:spcAft>
          <a:spcPct val="0"/>
        </a:spcAft>
        <a:defRPr sz="4400">
          <a:solidFill>
            <a:schemeClr val="tx1"/>
          </a:solidFill>
          <a:latin typeface="Calibri" charset="0"/>
        </a:defRPr>
      </a:lvl8pPr>
      <a:lvl9pPr marL="1828800" algn="ctr" rtl="0" eaLnBrk="1" fontAlgn="base" hangingPunct="1">
        <a:spcBef>
          <a:spcPct val="0"/>
        </a:spcBef>
        <a:spcAft>
          <a:spcPct val="0"/>
        </a:spcAft>
        <a:defRPr sz="4400">
          <a:solidFill>
            <a:schemeClr val="tx1"/>
          </a:solidFill>
          <a:latin typeface="Calibri"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ctrTitle"/>
          </p:nvPr>
        </p:nvSpPr>
        <p:spPr>
          <a:xfrm>
            <a:off x="583332" y="2785492"/>
            <a:ext cx="7772400" cy="3294856"/>
          </a:xfrm>
        </p:spPr>
        <p:txBody>
          <a:bodyPr>
            <a:noAutofit/>
          </a:bodyPr>
          <a:lstStyle/>
          <a:p>
            <a:r>
              <a:rPr lang="en-US" sz="5400" b="1" dirty="0"/>
              <a:t>H</a:t>
            </a:r>
            <a:r>
              <a:rPr lang="en-US" b="1" dirty="0"/>
              <a:t>igh Quality Training Outcomes in an Age of Digital Natives</a:t>
            </a:r>
            <a:br>
              <a:rPr lang="en-US" sz="4900" dirty="0">
                <a:latin typeface="Calibri" charset="0"/>
                <a:ea typeface="ＭＳ Ｐゴシック" charset="0"/>
                <a:cs typeface="ＭＳ Ｐゴシック" charset="0"/>
              </a:rPr>
            </a:br>
            <a:endParaRPr lang="en-US" sz="4900" dirty="0">
              <a:latin typeface="Calibri" charset="0"/>
              <a:ea typeface="ＭＳ Ｐゴシック" charset="0"/>
              <a:cs typeface="ＭＳ Ｐゴシック" charset="0"/>
            </a:endParaRPr>
          </a:p>
        </p:txBody>
      </p:sp>
      <p:sp>
        <p:nvSpPr>
          <p:cNvPr id="17411" name="Title 1"/>
          <p:cNvSpPr txBox="1">
            <a:spLocks/>
          </p:cNvSpPr>
          <p:nvPr/>
        </p:nvSpPr>
        <p:spPr bwMode="auto">
          <a:xfrm>
            <a:off x="533400" y="5501580"/>
            <a:ext cx="7162800"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4900" dirty="0">
              <a:solidFill>
                <a:schemeClr val="bg1"/>
              </a:solidFill>
              <a:latin typeface="Calibri" charset="0"/>
            </a:endParaRPr>
          </a:p>
        </p:txBody>
      </p:sp>
      <p:sp>
        <p:nvSpPr>
          <p:cNvPr id="17412" name="Title 1"/>
          <p:cNvSpPr txBox="1">
            <a:spLocks/>
          </p:cNvSpPr>
          <p:nvPr/>
        </p:nvSpPr>
        <p:spPr bwMode="auto">
          <a:xfrm>
            <a:off x="566688" y="5661248"/>
            <a:ext cx="7162800"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4000" dirty="0">
                <a:solidFill>
                  <a:schemeClr val="bg1"/>
                </a:solidFill>
                <a:latin typeface="Calibri" charset="0"/>
              </a:rPr>
              <a:t>Bruce Heesterman</a:t>
            </a:r>
          </a:p>
          <a:p>
            <a:pPr eaLnBrk="1" hangingPunct="1"/>
            <a:r>
              <a:rPr lang="en-US" sz="4000" dirty="0">
                <a:solidFill>
                  <a:schemeClr val="bg1"/>
                </a:solidFill>
                <a:latin typeface="Calibri" charset="0"/>
              </a:rPr>
              <a:t>CEO</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61AD468-EEDF-422C-B6A6-FF612823DD38}"/>
              </a:ext>
            </a:extLst>
          </p:cNvPr>
          <p:cNvSpPr>
            <a:spLocks noGrp="1"/>
          </p:cNvSpPr>
          <p:nvPr>
            <p:ph type="sldNum" sz="quarter" idx="4"/>
          </p:nvPr>
        </p:nvSpPr>
        <p:spPr/>
        <p:txBody>
          <a:bodyPr/>
          <a:lstStyle/>
          <a:p>
            <a:fld id="{4E8B4735-1D33-B747-B66E-D637AB4DDCC4}" type="slidenum">
              <a:rPr lang="en-US" smtClean="0"/>
              <a:pPr/>
              <a:t>10</a:t>
            </a:fld>
            <a:endParaRPr lang="en-US"/>
          </a:p>
        </p:txBody>
      </p:sp>
      <p:sp>
        <p:nvSpPr>
          <p:cNvPr id="4" name="TextBox 3">
            <a:extLst>
              <a:ext uri="{FF2B5EF4-FFF2-40B4-BE49-F238E27FC236}">
                <a16:creationId xmlns:a16="http://schemas.microsoft.com/office/drawing/2014/main" id="{69D5F532-E33B-4DCF-B185-4D332702FC77}"/>
              </a:ext>
            </a:extLst>
          </p:cNvPr>
          <p:cNvSpPr txBox="1"/>
          <p:nvPr/>
        </p:nvSpPr>
        <p:spPr>
          <a:xfrm>
            <a:off x="323528" y="188640"/>
            <a:ext cx="4591673" cy="830997"/>
          </a:xfrm>
          <a:prstGeom prst="rect">
            <a:avLst/>
          </a:prstGeom>
          <a:noFill/>
        </p:spPr>
        <p:txBody>
          <a:bodyPr wrap="square" rtlCol="0">
            <a:spAutoFit/>
          </a:bodyPr>
          <a:lstStyle/>
          <a:p>
            <a:pPr algn="ctr"/>
            <a:r>
              <a:rPr lang="en-NZ" sz="4800" b="1" dirty="0">
                <a:solidFill>
                  <a:schemeClr val="bg1"/>
                </a:solidFill>
                <a:latin typeface="+mn-lt"/>
              </a:rPr>
              <a:t>Augment reality</a:t>
            </a:r>
          </a:p>
        </p:txBody>
      </p:sp>
      <p:sp>
        <p:nvSpPr>
          <p:cNvPr id="6" name="TextBox 5">
            <a:extLst>
              <a:ext uri="{FF2B5EF4-FFF2-40B4-BE49-F238E27FC236}">
                <a16:creationId xmlns:a16="http://schemas.microsoft.com/office/drawing/2014/main" id="{A6578535-81D4-498B-9344-A1A52874BA57}"/>
              </a:ext>
            </a:extLst>
          </p:cNvPr>
          <p:cNvSpPr txBox="1"/>
          <p:nvPr/>
        </p:nvSpPr>
        <p:spPr>
          <a:xfrm>
            <a:off x="4788024" y="4509878"/>
            <a:ext cx="2376264" cy="830997"/>
          </a:xfrm>
          <a:prstGeom prst="rect">
            <a:avLst/>
          </a:prstGeom>
          <a:noFill/>
        </p:spPr>
        <p:txBody>
          <a:bodyPr wrap="square" rtlCol="0">
            <a:spAutoFit/>
          </a:bodyPr>
          <a:lstStyle/>
          <a:p>
            <a:r>
              <a:rPr lang="en-NZ" sz="4800" b="1" dirty="0">
                <a:solidFill>
                  <a:schemeClr val="bg1"/>
                </a:solidFill>
                <a:latin typeface="+mn-lt"/>
              </a:rPr>
              <a:t>MOOC’s</a:t>
            </a:r>
          </a:p>
        </p:txBody>
      </p:sp>
      <p:sp>
        <p:nvSpPr>
          <p:cNvPr id="7" name="TextBox 6">
            <a:extLst>
              <a:ext uri="{FF2B5EF4-FFF2-40B4-BE49-F238E27FC236}">
                <a16:creationId xmlns:a16="http://schemas.microsoft.com/office/drawing/2014/main" id="{2DC08023-A7A3-4913-8B83-51B8D5A86C50}"/>
              </a:ext>
            </a:extLst>
          </p:cNvPr>
          <p:cNvSpPr txBox="1"/>
          <p:nvPr/>
        </p:nvSpPr>
        <p:spPr>
          <a:xfrm>
            <a:off x="3347864" y="801513"/>
            <a:ext cx="5941498" cy="830997"/>
          </a:xfrm>
          <a:prstGeom prst="rect">
            <a:avLst/>
          </a:prstGeom>
          <a:noFill/>
        </p:spPr>
        <p:txBody>
          <a:bodyPr wrap="square" rtlCol="0">
            <a:spAutoFit/>
          </a:bodyPr>
          <a:lstStyle/>
          <a:p>
            <a:pPr algn="ctr"/>
            <a:r>
              <a:rPr lang="en-NZ" sz="4800" b="1" dirty="0">
                <a:solidFill>
                  <a:schemeClr val="bg1"/>
                </a:solidFill>
                <a:latin typeface="+mn-lt"/>
              </a:rPr>
              <a:t>Agile engagement</a:t>
            </a:r>
          </a:p>
        </p:txBody>
      </p:sp>
      <p:sp>
        <p:nvSpPr>
          <p:cNvPr id="8" name="TextBox 7">
            <a:extLst>
              <a:ext uri="{FF2B5EF4-FFF2-40B4-BE49-F238E27FC236}">
                <a16:creationId xmlns:a16="http://schemas.microsoft.com/office/drawing/2014/main" id="{52612611-F94F-4982-90F7-64AE3B8CD0E2}"/>
              </a:ext>
            </a:extLst>
          </p:cNvPr>
          <p:cNvSpPr txBox="1"/>
          <p:nvPr/>
        </p:nvSpPr>
        <p:spPr>
          <a:xfrm>
            <a:off x="194431" y="1393431"/>
            <a:ext cx="3952056" cy="830997"/>
          </a:xfrm>
          <a:prstGeom prst="rect">
            <a:avLst/>
          </a:prstGeom>
          <a:noFill/>
        </p:spPr>
        <p:txBody>
          <a:bodyPr wrap="square" rtlCol="0">
            <a:spAutoFit/>
          </a:bodyPr>
          <a:lstStyle/>
          <a:p>
            <a:r>
              <a:rPr lang="en-NZ" sz="4800" b="1" dirty="0">
                <a:solidFill>
                  <a:schemeClr val="bg1"/>
                </a:solidFill>
                <a:latin typeface="+mn-lt"/>
              </a:rPr>
              <a:t>Gamification</a:t>
            </a:r>
          </a:p>
        </p:txBody>
      </p:sp>
      <p:sp>
        <p:nvSpPr>
          <p:cNvPr id="10" name="TextBox 9">
            <a:extLst>
              <a:ext uri="{FF2B5EF4-FFF2-40B4-BE49-F238E27FC236}">
                <a16:creationId xmlns:a16="http://schemas.microsoft.com/office/drawing/2014/main" id="{D27D98E1-FC74-4734-8752-86898E66AB2C}"/>
              </a:ext>
            </a:extLst>
          </p:cNvPr>
          <p:cNvSpPr txBox="1"/>
          <p:nvPr/>
        </p:nvSpPr>
        <p:spPr>
          <a:xfrm>
            <a:off x="2299113" y="3774653"/>
            <a:ext cx="4323291" cy="830997"/>
          </a:xfrm>
          <a:prstGeom prst="rect">
            <a:avLst/>
          </a:prstGeom>
          <a:noFill/>
        </p:spPr>
        <p:txBody>
          <a:bodyPr wrap="square" rtlCol="0">
            <a:spAutoFit/>
          </a:bodyPr>
          <a:lstStyle/>
          <a:p>
            <a:r>
              <a:rPr lang="en-NZ" sz="4800" b="1" dirty="0">
                <a:solidFill>
                  <a:schemeClr val="bg1"/>
                </a:solidFill>
                <a:latin typeface="+mn-lt"/>
              </a:rPr>
              <a:t>Outsourcing</a:t>
            </a:r>
          </a:p>
        </p:txBody>
      </p:sp>
      <p:sp>
        <p:nvSpPr>
          <p:cNvPr id="11" name="TextBox 10">
            <a:extLst>
              <a:ext uri="{FF2B5EF4-FFF2-40B4-BE49-F238E27FC236}">
                <a16:creationId xmlns:a16="http://schemas.microsoft.com/office/drawing/2014/main" id="{4B36EB18-98D1-477A-ADD9-925042E695BA}"/>
              </a:ext>
            </a:extLst>
          </p:cNvPr>
          <p:cNvSpPr txBox="1"/>
          <p:nvPr/>
        </p:nvSpPr>
        <p:spPr>
          <a:xfrm>
            <a:off x="1781692" y="2249336"/>
            <a:ext cx="5868652" cy="1569660"/>
          </a:xfrm>
          <a:prstGeom prst="rect">
            <a:avLst/>
          </a:prstGeom>
          <a:noFill/>
        </p:spPr>
        <p:txBody>
          <a:bodyPr wrap="square" rtlCol="0">
            <a:spAutoFit/>
          </a:bodyPr>
          <a:lstStyle/>
          <a:p>
            <a:pPr algn="ctr"/>
            <a:r>
              <a:rPr lang="en-NZ" sz="4800" b="1" dirty="0">
                <a:solidFill>
                  <a:schemeClr val="bg1"/>
                </a:solidFill>
                <a:latin typeface="+mn-lt"/>
              </a:rPr>
              <a:t>Disintermediated training</a:t>
            </a:r>
          </a:p>
        </p:txBody>
      </p:sp>
      <p:sp>
        <p:nvSpPr>
          <p:cNvPr id="12" name="TextBox 11">
            <a:extLst>
              <a:ext uri="{FF2B5EF4-FFF2-40B4-BE49-F238E27FC236}">
                <a16:creationId xmlns:a16="http://schemas.microsoft.com/office/drawing/2014/main" id="{AB53C89C-AEB7-4367-A746-5DA63D5BB2FB}"/>
              </a:ext>
            </a:extLst>
          </p:cNvPr>
          <p:cNvSpPr txBox="1"/>
          <p:nvPr/>
        </p:nvSpPr>
        <p:spPr>
          <a:xfrm>
            <a:off x="243100" y="4113040"/>
            <a:ext cx="2376264" cy="830997"/>
          </a:xfrm>
          <a:prstGeom prst="rect">
            <a:avLst/>
          </a:prstGeom>
          <a:noFill/>
        </p:spPr>
        <p:txBody>
          <a:bodyPr wrap="square" rtlCol="0">
            <a:spAutoFit/>
          </a:bodyPr>
          <a:lstStyle/>
          <a:p>
            <a:r>
              <a:rPr lang="en-NZ" sz="4800" b="1" dirty="0">
                <a:solidFill>
                  <a:schemeClr val="bg1"/>
                </a:solidFill>
                <a:latin typeface="+mn-lt"/>
              </a:rPr>
              <a:t>BYOD</a:t>
            </a:r>
          </a:p>
        </p:txBody>
      </p:sp>
      <p:sp>
        <p:nvSpPr>
          <p:cNvPr id="13" name="TextBox 12">
            <a:extLst>
              <a:ext uri="{FF2B5EF4-FFF2-40B4-BE49-F238E27FC236}">
                <a16:creationId xmlns:a16="http://schemas.microsoft.com/office/drawing/2014/main" id="{BBF09C1F-CB83-4482-90F0-532400112D8F}"/>
              </a:ext>
            </a:extLst>
          </p:cNvPr>
          <p:cNvSpPr txBox="1"/>
          <p:nvPr/>
        </p:nvSpPr>
        <p:spPr>
          <a:xfrm>
            <a:off x="-457019" y="2965828"/>
            <a:ext cx="3456384" cy="830997"/>
          </a:xfrm>
          <a:prstGeom prst="rect">
            <a:avLst/>
          </a:prstGeom>
          <a:noFill/>
        </p:spPr>
        <p:txBody>
          <a:bodyPr wrap="square" rtlCol="0">
            <a:spAutoFit/>
          </a:bodyPr>
          <a:lstStyle/>
          <a:p>
            <a:pPr algn="ctr"/>
            <a:r>
              <a:rPr lang="en-NZ" sz="4800" b="1" dirty="0">
                <a:solidFill>
                  <a:schemeClr val="bg1"/>
                </a:solidFill>
                <a:latin typeface="+mn-lt"/>
              </a:rPr>
              <a:t>AI exams</a:t>
            </a:r>
          </a:p>
        </p:txBody>
      </p:sp>
      <p:sp>
        <p:nvSpPr>
          <p:cNvPr id="16" name="TextBox 15">
            <a:extLst>
              <a:ext uri="{FF2B5EF4-FFF2-40B4-BE49-F238E27FC236}">
                <a16:creationId xmlns:a16="http://schemas.microsoft.com/office/drawing/2014/main" id="{7014AAEE-1960-48DE-BC48-BCDE48133424}"/>
              </a:ext>
            </a:extLst>
          </p:cNvPr>
          <p:cNvSpPr txBox="1"/>
          <p:nvPr/>
        </p:nvSpPr>
        <p:spPr>
          <a:xfrm>
            <a:off x="6605063" y="2825361"/>
            <a:ext cx="2376264" cy="1569660"/>
          </a:xfrm>
          <a:prstGeom prst="rect">
            <a:avLst/>
          </a:prstGeom>
          <a:noFill/>
        </p:spPr>
        <p:txBody>
          <a:bodyPr wrap="square" rtlCol="0">
            <a:spAutoFit/>
          </a:bodyPr>
          <a:lstStyle/>
          <a:p>
            <a:pPr algn="ctr"/>
            <a:r>
              <a:rPr lang="en-NZ" sz="4800" b="1" dirty="0">
                <a:solidFill>
                  <a:schemeClr val="bg1"/>
                </a:solidFill>
                <a:latin typeface="+mn-lt"/>
              </a:rPr>
              <a:t>Aviation English</a:t>
            </a:r>
          </a:p>
        </p:txBody>
      </p:sp>
    </p:spTree>
    <p:extLst>
      <p:ext uri="{BB962C8B-B14F-4D97-AF65-F5344CB8AC3E}">
        <p14:creationId xmlns:p14="http://schemas.microsoft.com/office/powerpoint/2010/main" val="17912732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710A1-8432-4608-9911-5C850211ABD4}"/>
              </a:ext>
            </a:extLst>
          </p:cNvPr>
          <p:cNvSpPr>
            <a:spLocks noGrp="1"/>
          </p:cNvSpPr>
          <p:nvPr>
            <p:ph type="ctrTitle"/>
          </p:nvPr>
        </p:nvSpPr>
        <p:spPr>
          <a:xfrm>
            <a:off x="0" y="1905000"/>
            <a:ext cx="9144000" cy="4116288"/>
          </a:xfrm>
        </p:spPr>
        <p:txBody>
          <a:bodyPr>
            <a:normAutofit fontScale="90000"/>
          </a:bodyPr>
          <a:lstStyle/>
          <a:p>
            <a:pPr algn="ctr"/>
            <a:r>
              <a:rPr lang="en-NZ" b="1" dirty="0"/>
              <a:t>For nearly 26 years Aspeq has designed and delivered high stakes aviation exams </a:t>
            </a:r>
            <a:br>
              <a:rPr lang="en-NZ" b="1" dirty="0"/>
            </a:br>
            <a:r>
              <a:rPr lang="en-NZ" b="1" dirty="0"/>
              <a:t>Now present in 25 nations delivering securely and on time to meet growing demand</a:t>
            </a:r>
            <a:br>
              <a:rPr lang="en-NZ" b="1" dirty="0"/>
            </a:br>
            <a:r>
              <a:rPr lang="en-NZ" b="1" dirty="0"/>
              <a:t>Bespoke examination and licencing software to digitalise NAA services globally</a:t>
            </a:r>
            <a:br>
              <a:rPr lang="en-NZ" b="1" dirty="0"/>
            </a:br>
            <a:br>
              <a:rPr lang="en-US" dirty="0"/>
            </a:br>
            <a:endParaRPr lang="en-NZ" dirty="0"/>
          </a:p>
        </p:txBody>
      </p:sp>
      <p:sp>
        <p:nvSpPr>
          <p:cNvPr id="3" name="Slide Number Placeholder 2">
            <a:extLst>
              <a:ext uri="{FF2B5EF4-FFF2-40B4-BE49-F238E27FC236}">
                <a16:creationId xmlns:a16="http://schemas.microsoft.com/office/drawing/2014/main" id="{904B19B3-594F-4590-84DE-F24D436F3A3D}"/>
              </a:ext>
            </a:extLst>
          </p:cNvPr>
          <p:cNvSpPr>
            <a:spLocks noGrp="1"/>
          </p:cNvSpPr>
          <p:nvPr>
            <p:ph type="sldNum" sz="quarter" idx="4"/>
          </p:nvPr>
        </p:nvSpPr>
        <p:spPr/>
        <p:txBody>
          <a:bodyPr/>
          <a:lstStyle/>
          <a:p>
            <a:fld id="{4E8B4735-1D33-B747-B66E-D637AB4DDCC4}" type="slidenum">
              <a:rPr lang="en-US" smtClean="0"/>
              <a:pPr/>
              <a:t>11</a:t>
            </a:fld>
            <a:endParaRPr lang="en-US"/>
          </a:p>
        </p:txBody>
      </p:sp>
    </p:spTree>
    <p:extLst>
      <p:ext uri="{BB962C8B-B14F-4D97-AF65-F5344CB8AC3E}">
        <p14:creationId xmlns:p14="http://schemas.microsoft.com/office/powerpoint/2010/main" val="5253765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0EA235-99DF-4858-A846-E64465328EB4}"/>
              </a:ext>
            </a:extLst>
          </p:cNvPr>
          <p:cNvSpPr>
            <a:spLocks noGrp="1"/>
          </p:cNvSpPr>
          <p:nvPr>
            <p:ph idx="1"/>
          </p:nvPr>
        </p:nvSpPr>
        <p:spPr>
          <a:xfrm>
            <a:off x="107504" y="116632"/>
            <a:ext cx="9036496" cy="4525963"/>
          </a:xfrm>
        </p:spPr>
        <p:txBody>
          <a:bodyPr/>
          <a:lstStyle/>
          <a:p>
            <a:pPr algn="ctr"/>
            <a:r>
              <a:rPr lang="en-NZ" sz="4800" b="1" dirty="0"/>
              <a:t>Industry practitioners of the future will be digital natives, who will have trained in ways that most of us did not, on aircraft that most of us have not flown, with technology that is radically different to what we know (and love)</a:t>
            </a:r>
          </a:p>
          <a:p>
            <a:endParaRPr lang="en-NZ" dirty="0"/>
          </a:p>
        </p:txBody>
      </p:sp>
      <p:sp>
        <p:nvSpPr>
          <p:cNvPr id="4" name="Slide Number Placeholder 3">
            <a:extLst>
              <a:ext uri="{FF2B5EF4-FFF2-40B4-BE49-F238E27FC236}">
                <a16:creationId xmlns:a16="http://schemas.microsoft.com/office/drawing/2014/main" id="{3A82F77B-02D3-4EFC-8346-2E33FE6220A0}"/>
              </a:ext>
            </a:extLst>
          </p:cNvPr>
          <p:cNvSpPr>
            <a:spLocks noGrp="1"/>
          </p:cNvSpPr>
          <p:nvPr>
            <p:ph type="sldNum" sz="quarter" idx="4"/>
          </p:nvPr>
        </p:nvSpPr>
        <p:spPr/>
        <p:txBody>
          <a:bodyPr/>
          <a:lstStyle/>
          <a:p>
            <a:fld id="{4E8B4735-1D33-B747-B66E-D637AB4DDCC4}" type="slidenum">
              <a:rPr lang="en-US" smtClean="0"/>
              <a:pPr/>
              <a:t>12</a:t>
            </a:fld>
            <a:endParaRPr lang="en-US"/>
          </a:p>
        </p:txBody>
      </p:sp>
    </p:spTree>
    <p:extLst>
      <p:ext uri="{BB962C8B-B14F-4D97-AF65-F5344CB8AC3E}">
        <p14:creationId xmlns:p14="http://schemas.microsoft.com/office/powerpoint/2010/main" val="15950088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710A1-8432-4608-9911-5C850211ABD4}"/>
              </a:ext>
            </a:extLst>
          </p:cNvPr>
          <p:cNvSpPr>
            <a:spLocks noGrp="1"/>
          </p:cNvSpPr>
          <p:nvPr>
            <p:ph type="ctrTitle"/>
          </p:nvPr>
        </p:nvSpPr>
        <p:spPr>
          <a:xfrm>
            <a:off x="251520" y="363954"/>
            <a:ext cx="8640960" cy="6130092"/>
          </a:xfrm>
        </p:spPr>
        <p:txBody>
          <a:bodyPr>
            <a:noAutofit/>
          </a:bodyPr>
          <a:lstStyle/>
          <a:p>
            <a:pPr algn="ctr"/>
            <a:r>
              <a:rPr lang="en-NZ" sz="5400" b="1" dirty="0"/>
              <a:t>What is AOPA’s contemporary issue for digital natives?</a:t>
            </a:r>
            <a:br>
              <a:rPr lang="en-NZ" sz="5400" b="1" dirty="0"/>
            </a:br>
            <a:br>
              <a:rPr lang="en-NZ" sz="5400" b="1" dirty="0"/>
            </a:br>
            <a:r>
              <a:rPr lang="en-NZ" sz="5400" b="1" dirty="0"/>
              <a:t>Is the RPAS software developer the pilot of the future?</a:t>
            </a:r>
            <a:br>
              <a:rPr lang="en-NZ" sz="5400" b="1" dirty="0"/>
            </a:br>
            <a:endParaRPr lang="en-NZ" sz="5400" dirty="0"/>
          </a:p>
        </p:txBody>
      </p:sp>
      <p:sp>
        <p:nvSpPr>
          <p:cNvPr id="3" name="Slide Number Placeholder 2">
            <a:extLst>
              <a:ext uri="{FF2B5EF4-FFF2-40B4-BE49-F238E27FC236}">
                <a16:creationId xmlns:a16="http://schemas.microsoft.com/office/drawing/2014/main" id="{904B19B3-594F-4590-84DE-F24D436F3A3D}"/>
              </a:ext>
            </a:extLst>
          </p:cNvPr>
          <p:cNvSpPr>
            <a:spLocks noGrp="1"/>
          </p:cNvSpPr>
          <p:nvPr>
            <p:ph type="sldNum" sz="quarter" idx="4"/>
          </p:nvPr>
        </p:nvSpPr>
        <p:spPr/>
        <p:txBody>
          <a:bodyPr/>
          <a:lstStyle/>
          <a:p>
            <a:fld id="{4E8B4735-1D33-B747-B66E-D637AB4DDCC4}" type="slidenum">
              <a:rPr lang="en-US" smtClean="0"/>
              <a:pPr/>
              <a:t>13</a:t>
            </a:fld>
            <a:endParaRPr lang="en-US"/>
          </a:p>
        </p:txBody>
      </p:sp>
    </p:spTree>
    <p:extLst>
      <p:ext uri="{BB962C8B-B14F-4D97-AF65-F5344CB8AC3E}">
        <p14:creationId xmlns:p14="http://schemas.microsoft.com/office/powerpoint/2010/main" val="35942312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descr="AspeqAssessLogoRGB.png">
            <a:extLst>
              <a:ext uri="{FF2B5EF4-FFF2-40B4-BE49-F238E27FC236}">
                <a16:creationId xmlns:a16="http://schemas.microsoft.com/office/drawing/2014/main" id="{5AD28107-E25F-4BB5-ADBA-87C472F880F4}"/>
              </a:ext>
            </a:extLst>
          </p:cNvPr>
          <p:cNvPicPr>
            <a:picLocks noChangeAspect="1"/>
          </p:cNvPicPr>
          <p:nvPr/>
        </p:nvPicPr>
        <p:blipFill>
          <a:blip r:embed="rId2" cstate="print"/>
          <a:srcRect/>
          <a:stretch>
            <a:fillRect/>
          </a:stretch>
        </p:blipFill>
        <p:spPr bwMode="auto">
          <a:xfrm>
            <a:off x="179512" y="836712"/>
            <a:ext cx="5406533" cy="1404156"/>
          </a:xfrm>
          <a:prstGeom prst="rect">
            <a:avLst/>
          </a:prstGeom>
          <a:noFill/>
          <a:ln w="9525">
            <a:noFill/>
            <a:miter lim="800000"/>
            <a:headEnd/>
            <a:tailEnd/>
          </a:ln>
        </p:spPr>
      </p:pic>
    </p:spTree>
    <p:extLst>
      <p:ext uri="{BB962C8B-B14F-4D97-AF65-F5344CB8AC3E}">
        <p14:creationId xmlns:p14="http://schemas.microsoft.com/office/powerpoint/2010/main" val="24087571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2"/>
          <p:cNvSpPr>
            <a:spLocks noGrp="1"/>
          </p:cNvSpPr>
          <p:nvPr>
            <p:ph type="title"/>
          </p:nvPr>
        </p:nvSpPr>
        <p:spPr>
          <a:xfrm>
            <a:off x="228600" y="76200"/>
            <a:ext cx="8229600" cy="1143000"/>
          </a:xfrm>
        </p:spPr>
        <p:txBody>
          <a:bodyPr/>
          <a:lstStyle/>
          <a:p>
            <a:r>
              <a:rPr lang="en-US" dirty="0">
                <a:latin typeface="Calibri" charset="0"/>
                <a:ea typeface="ＭＳ Ｐゴシック" charset="0"/>
                <a:cs typeface="ＭＳ Ｐゴシック" charset="0"/>
              </a:rPr>
              <a:t>PROUDLY NZ BASED SINCE 1992</a:t>
            </a:r>
          </a:p>
        </p:txBody>
      </p:sp>
      <p:sp>
        <p:nvSpPr>
          <p:cNvPr id="7" name="Rounded Rectangle 6"/>
          <p:cNvSpPr/>
          <p:nvPr/>
        </p:nvSpPr>
        <p:spPr>
          <a:xfrm>
            <a:off x="5791200" y="1295401"/>
            <a:ext cx="1661120" cy="1293812"/>
          </a:xfrm>
          <a:prstGeom prst="roundRect">
            <a:avLst>
              <a:gd name="adj" fmla="val 10000"/>
            </a:avLst>
          </a:prstGeom>
          <a:solidFill>
            <a:schemeClr val="accent3">
              <a:alpha val="95000"/>
            </a:schemeClr>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endParaRPr lang="en-US">
              <a:solidFill>
                <a:srgbClr val="FFFFFF"/>
              </a:solidFill>
              <a:latin typeface="Calibri" charset="0"/>
              <a:ea typeface="ＭＳ Ｐゴシック" charset="0"/>
              <a:cs typeface="ＭＳ Ｐゴシック" charset="0"/>
            </a:endParaRPr>
          </a:p>
        </p:txBody>
      </p:sp>
      <p:sp>
        <p:nvSpPr>
          <p:cNvPr id="6" name="Title 2"/>
          <p:cNvSpPr txBox="1">
            <a:spLocks/>
          </p:cNvSpPr>
          <p:nvPr/>
        </p:nvSpPr>
        <p:spPr bwMode="auto">
          <a:xfrm>
            <a:off x="5943600" y="1217613"/>
            <a:ext cx="1436712" cy="1068387"/>
          </a:xfrm>
          <a:prstGeom prst="rect">
            <a:avLst/>
          </a:prstGeom>
          <a:noFill/>
          <a:ln w="9525">
            <a:noFill/>
            <a:miter lim="800000"/>
            <a:headEnd/>
            <a:tailEnd/>
          </a:ln>
        </p:spPr>
        <p:txBody>
          <a:bodyPr anchor="ct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8800" b="1" dirty="0">
                <a:solidFill>
                  <a:schemeClr val="bg1"/>
                </a:solidFill>
                <a:latin typeface="Calibri" charset="0"/>
              </a:rPr>
              <a:t>9</a:t>
            </a:r>
          </a:p>
        </p:txBody>
      </p:sp>
      <p:sp>
        <p:nvSpPr>
          <p:cNvPr id="8" name="Title 2"/>
          <p:cNvSpPr txBox="1">
            <a:spLocks/>
          </p:cNvSpPr>
          <p:nvPr/>
        </p:nvSpPr>
        <p:spPr bwMode="auto">
          <a:xfrm>
            <a:off x="5969000" y="1751013"/>
            <a:ext cx="2131392" cy="1068387"/>
          </a:xfrm>
          <a:prstGeom prst="rect">
            <a:avLst/>
          </a:prstGeom>
          <a:noFill/>
          <a:ln w="9525">
            <a:noFill/>
            <a:miter lim="800000"/>
            <a:headEnd/>
            <a:tailEnd/>
          </a:ln>
        </p:spPr>
        <p:txBody>
          <a:bodyPr anchor="ct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dirty="0">
                <a:solidFill>
                  <a:schemeClr val="bg1"/>
                </a:solidFill>
                <a:latin typeface="Calibri" charset="0"/>
              </a:rPr>
              <a:t>INDUSTIRES</a:t>
            </a:r>
          </a:p>
        </p:txBody>
      </p:sp>
      <p:sp>
        <p:nvSpPr>
          <p:cNvPr id="9" name="Rounded Rectangle 8"/>
          <p:cNvSpPr/>
          <p:nvPr/>
        </p:nvSpPr>
        <p:spPr>
          <a:xfrm>
            <a:off x="762000" y="2589213"/>
            <a:ext cx="4038600" cy="1296987"/>
          </a:xfrm>
          <a:prstGeom prst="roundRect">
            <a:avLst>
              <a:gd name="adj" fmla="val 10000"/>
            </a:avLst>
          </a:prstGeom>
          <a:solidFill>
            <a:srgbClr val="266B79">
              <a:alpha val="95000"/>
            </a:srgb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latin typeface="Calibri" charset="0"/>
              <a:ea typeface="ＭＳ Ｐゴシック" charset="0"/>
              <a:cs typeface="ＭＳ Ｐゴシック" charset="0"/>
            </a:endParaRPr>
          </a:p>
        </p:txBody>
      </p:sp>
      <p:sp>
        <p:nvSpPr>
          <p:cNvPr id="10" name="Title 2"/>
          <p:cNvSpPr txBox="1">
            <a:spLocks/>
          </p:cNvSpPr>
          <p:nvPr/>
        </p:nvSpPr>
        <p:spPr bwMode="auto">
          <a:xfrm>
            <a:off x="914400" y="2514600"/>
            <a:ext cx="3886200" cy="1068388"/>
          </a:xfrm>
          <a:prstGeom prst="rect">
            <a:avLst/>
          </a:prstGeom>
          <a:noFill/>
          <a:ln w="9525">
            <a:noFill/>
            <a:miter lim="800000"/>
            <a:headEnd/>
            <a:tailEnd/>
          </a:ln>
        </p:spPr>
        <p:txBody>
          <a:bodyPr anchor="ct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8800" b="1" dirty="0">
                <a:solidFill>
                  <a:schemeClr val="bg1"/>
                </a:solidFill>
                <a:latin typeface="Calibri" charset="0"/>
              </a:rPr>
              <a:t>800,000</a:t>
            </a:r>
          </a:p>
        </p:txBody>
      </p:sp>
      <p:sp>
        <p:nvSpPr>
          <p:cNvPr id="11" name="Title 2"/>
          <p:cNvSpPr txBox="1">
            <a:spLocks/>
          </p:cNvSpPr>
          <p:nvPr/>
        </p:nvSpPr>
        <p:spPr bwMode="auto">
          <a:xfrm>
            <a:off x="914400" y="3102137"/>
            <a:ext cx="3073400" cy="1068388"/>
          </a:xfrm>
          <a:prstGeom prst="rect">
            <a:avLst/>
          </a:prstGeom>
          <a:noFill/>
          <a:ln w="9525">
            <a:noFill/>
            <a:miter lim="800000"/>
            <a:headEnd/>
            <a:tailEnd/>
          </a:ln>
        </p:spPr>
        <p:txBody>
          <a:bodyPr anchor="ct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dirty="0">
                <a:solidFill>
                  <a:schemeClr val="bg1"/>
                </a:solidFill>
                <a:latin typeface="Calibri" charset="0"/>
              </a:rPr>
              <a:t>EXAMS</a:t>
            </a:r>
          </a:p>
        </p:txBody>
      </p:sp>
      <p:sp>
        <p:nvSpPr>
          <p:cNvPr id="12" name="Rounded Rectangle 11"/>
          <p:cNvSpPr/>
          <p:nvPr/>
        </p:nvSpPr>
        <p:spPr>
          <a:xfrm>
            <a:off x="4724400" y="4191000"/>
            <a:ext cx="1524000" cy="1524000"/>
          </a:xfrm>
          <a:prstGeom prst="roundRect">
            <a:avLst>
              <a:gd name="adj" fmla="val 10000"/>
            </a:avLst>
          </a:prstGeom>
          <a:solidFill>
            <a:schemeClr val="accent5">
              <a:lumMod val="75000"/>
              <a:alpha val="95000"/>
            </a:schemeClr>
          </a:solidFill>
        </p:spPr>
        <p:style>
          <a:lnRef idx="1">
            <a:schemeClr val="accent5"/>
          </a:lnRef>
          <a:fillRef idx="3">
            <a:schemeClr val="accent5"/>
          </a:fillRef>
          <a:effectRef idx="2">
            <a:schemeClr val="accent5"/>
          </a:effectRef>
          <a:fontRef idx="minor">
            <a:schemeClr val="lt1"/>
          </a:fontRef>
        </p:style>
        <p:txBody>
          <a:bodyPr anchor="ctr"/>
          <a:lstStyle/>
          <a:p>
            <a:pPr algn="ctr"/>
            <a:endParaRPr lang="en-US">
              <a:solidFill>
                <a:srgbClr val="FFFFFF"/>
              </a:solidFill>
              <a:latin typeface="Calibri" charset="0"/>
              <a:ea typeface="ＭＳ Ｐゴシック" charset="0"/>
              <a:cs typeface="ＭＳ Ｐゴシック" charset="0"/>
            </a:endParaRPr>
          </a:p>
        </p:txBody>
      </p:sp>
      <p:sp>
        <p:nvSpPr>
          <p:cNvPr id="13" name="Title 2"/>
          <p:cNvSpPr txBox="1">
            <a:spLocks/>
          </p:cNvSpPr>
          <p:nvPr/>
        </p:nvSpPr>
        <p:spPr bwMode="auto">
          <a:xfrm>
            <a:off x="4800600" y="4191000"/>
            <a:ext cx="1338808" cy="1068388"/>
          </a:xfrm>
          <a:prstGeom prst="rect">
            <a:avLst/>
          </a:prstGeom>
          <a:noFill/>
          <a:ln w="9525">
            <a:noFill/>
            <a:miter lim="800000"/>
            <a:headEnd/>
            <a:tailEnd/>
          </a:ln>
        </p:spPr>
        <p:txBody>
          <a:bodyPr anchor="ct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8800" b="1" dirty="0">
                <a:solidFill>
                  <a:schemeClr val="bg1"/>
                </a:solidFill>
                <a:latin typeface="Calibri" charset="0"/>
              </a:rPr>
              <a:t>25</a:t>
            </a:r>
          </a:p>
        </p:txBody>
      </p:sp>
      <p:sp>
        <p:nvSpPr>
          <p:cNvPr id="14" name="Title 2"/>
          <p:cNvSpPr txBox="1">
            <a:spLocks/>
          </p:cNvSpPr>
          <p:nvPr/>
        </p:nvSpPr>
        <p:spPr bwMode="auto">
          <a:xfrm>
            <a:off x="4800600" y="4875213"/>
            <a:ext cx="3073400" cy="1068387"/>
          </a:xfrm>
          <a:prstGeom prst="rect">
            <a:avLst/>
          </a:prstGeom>
          <a:noFill/>
          <a:ln w="9525">
            <a:noFill/>
            <a:miter lim="800000"/>
            <a:headEnd/>
            <a:tailEnd/>
          </a:ln>
        </p:spPr>
        <p:txBody>
          <a:bodyPr anchor="ct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a:solidFill>
                  <a:schemeClr val="bg1"/>
                </a:solidFill>
                <a:latin typeface="Calibri" charset="0"/>
              </a:rPr>
              <a:t>COUNTRIES</a:t>
            </a:r>
          </a:p>
        </p:txBody>
      </p:sp>
      <p:sp>
        <p:nvSpPr>
          <p:cNvPr id="15" name="Slide Number Placeholder 14"/>
          <p:cNvSpPr>
            <a:spLocks noGrp="1"/>
          </p:cNvSpPr>
          <p:nvPr>
            <p:ph type="sldNum" sz="quarter" idx="4"/>
          </p:nvPr>
        </p:nvSpPr>
        <p:spPr/>
        <p:txBody>
          <a:bodyPr/>
          <a:lstStyle/>
          <a:p>
            <a:fld id="{4E8B4735-1D33-B747-B66E-D637AB4DDCC4}" type="slidenum">
              <a:rPr lang="en-US" smtClean="0"/>
              <a:pPr/>
              <a:t>2</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710A1-8432-4608-9911-5C850211ABD4}"/>
              </a:ext>
            </a:extLst>
          </p:cNvPr>
          <p:cNvSpPr>
            <a:spLocks noGrp="1"/>
          </p:cNvSpPr>
          <p:nvPr>
            <p:ph type="ctrTitle"/>
          </p:nvPr>
        </p:nvSpPr>
        <p:spPr>
          <a:xfrm>
            <a:off x="533400" y="548680"/>
            <a:ext cx="7772400" cy="5040560"/>
          </a:xfrm>
        </p:spPr>
        <p:txBody>
          <a:bodyPr>
            <a:normAutofit/>
          </a:bodyPr>
          <a:lstStyle/>
          <a:p>
            <a:pPr algn="ctr"/>
            <a:r>
              <a:rPr lang="en-NZ" sz="6000" b="1" dirty="0"/>
              <a:t>Aviation is big, its important, its growing and it is changing</a:t>
            </a:r>
            <a:br>
              <a:rPr lang="en-NZ" b="1" dirty="0"/>
            </a:br>
            <a:endParaRPr lang="en-NZ" dirty="0"/>
          </a:p>
        </p:txBody>
      </p:sp>
      <p:sp>
        <p:nvSpPr>
          <p:cNvPr id="3" name="Slide Number Placeholder 2">
            <a:extLst>
              <a:ext uri="{FF2B5EF4-FFF2-40B4-BE49-F238E27FC236}">
                <a16:creationId xmlns:a16="http://schemas.microsoft.com/office/drawing/2014/main" id="{904B19B3-594F-4590-84DE-F24D436F3A3D}"/>
              </a:ext>
            </a:extLst>
          </p:cNvPr>
          <p:cNvSpPr>
            <a:spLocks noGrp="1"/>
          </p:cNvSpPr>
          <p:nvPr>
            <p:ph type="sldNum" sz="quarter" idx="4"/>
          </p:nvPr>
        </p:nvSpPr>
        <p:spPr/>
        <p:txBody>
          <a:bodyPr/>
          <a:lstStyle/>
          <a:p>
            <a:fld id="{4E8B4735-1D33-B747-B66E-D637AB4DDCC4}" type="slidenum">
              <a:rPr lang="en-US" smtClean="0"/>
              <a:pPr/>
              <a:t>3</a:t>
            </a:fld>
            <a:endParaRPr lang="en-US"/>
          </a:p>
        </p:txBody>
      </p:sp>
    </p:spTree>
    <p:extLst>
      <p:ext uri="{BB962C8B-B14F-4D97-AF65-F5344CB8AC3E}">
        <p14:creationId xmlns:p14="http://schemas.microsoft.com/office/powerpoint/2010/main" val="41796174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4E7BE6-F16E-4E40-8576-1E6077DE0CAD}"/>
              </a:ext>
            </a:extLst>
          </p:cNvPr>
          <p:cNvSpPr>
            <a:spLocks noGrp="1"/>
          </p:cNvSpPr>
          <p:nvPr>
            <p:ph idx="1"/>
          </p:nvPr>
        </p:nvSpPr>
        <p:spPr>
          <a:xfrm>
            <a:off x="457200" y="404664"/>
            <a:ext cx="8229600" cy="5721499"/>
          </a:xfrm>
        </p:spPr>
        <p:txBody>
          <a:bodyPr/>
          <a:lstStyle/>
          <a:p>
            <a:pPr algn="ctr"/>
            <a:r>
              <a:rPr lang="en-NZ" sz="4800" b="1" dirty="0"/>
              <a:t>“As long as air travel cannot do without pilots and other air and ground personnel, their competence, skills and training will remain the essential guarantee for efficient and safe operations”   </a:t>
            </a:r>
          </a:p>
          <a:p>
            <a:r>
              <a:rPr lang="en-NZ" sz="4000" b="1" i="1" dirty="0"/>
              <a:t>ICAO</a:t>
            </a:r>
          </a:p>
          <a:p>
            <a:endParaRPr lang="en-NZ" dirty="0"/>
          </a:p>
        </p:txBody>
      </p:sp>
      <p:sp>
        <p:nvSpPr>
          <p:cNvPr id="4" name="Slide Number Placeholder 3">
            <a:extLst>
              <a:ext uri="{FF2B5EF4-FFF2-40B4-BE49-F238E27FC236}">
                <a16:creationId xmlns:a16="http://schemas.microsoft.com/office/drawing/2014/main" id="{21487474-AE01-47E6-98F8-4E3936FBDAC0}"/>
              </a:ext>
            </a:extLst>
          </p:cNvPr>
          <p:cNvSpPr>
            <a:spLocks noGrp="1"/>
          </p:cNvSpPr>
          <p:nvPr>
            <p:ph type="sldNum" sz="quarter" idx="4"/>
          </p:nvPr>
        </p:nvSpPr>
        <p:spPr/>
        <p:txBody>
          <a:bodyPr/>
          <a:lstStyle/>
          <a:p>
            <a:fld id="{4E8B4735-1D33-B747-B66E-D637AB4DDCC4}" type="slidenum">
              <a:rPr lang="en-US" smtClean="0"/>
              <a:pPr/>
              <a:t>4</a:t>
            </a:fld>
            <a:endParaRPr lang="en-US"/>
          </a:p>
        </p:txBody>
      </p:sp>
    </p:spTree>
    <p:extLst>
      <p:ext uri="{BB962C8B-B14F-4D97-AF65-F5344CB8AC3E}">
        <p14:creationId xmlns:p14="http://schemas.microsoft.com/office/powerpoint/2010/main" val="39621046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4E7BE6-F16E-4E40-8576-1E6077DE0CAD}"/>
              </a:ext>
            </a:extLst>
          </p:cNvPr>
          <p:cNvSpPr>
            <a:spLocks noGrp="1"/>
          </p:cNvSpPr>
          <p:nvPr>
            <p:ph idx="1"/>
          </p:nvPr>
        </p:nvSpPr>
        <p:spPr>
          <a:xfrm>
            <a:off x="0" y="620688"/>
            <a:ext cx="8892480" cy="5505475"/>
          </a:xfrm>
        </p:spPr>
        <p:txBody>
          <a:bodyPr/>
          <a:lstStyle/>
          <a:p>
            <a:pPr algn="ctr"/>
            <a:r>
              <a:rPr lang="en-NZ" sz="5400" b="1" dirty="0"/>
              <a:t>“Intelligent mobility will have a profound impact on the way we move people and goods around the globe” </a:t>
            </a:r>
          </a:p>
          <a:p>
            <a:r>
              <a:rPr lang="en-NZ" sz="4000" b="1" i="1" dirty="0"/>
              <a:t>Cranfield University</a:t>
            </a:r>
            <a:endParaRPr lang="en-US" sz="4000" b="1" i="1" dirty="0"/>
          </a:p>
          <a:p>
            <a:endParaRPr lang="en-NZ" dirty="0"/>
          </a:p>
        </p:txBody>
      </p:sp>
      <p:sp>
        <p:nvSpPr>
          <p:cNvPr id="4" name="Slide Number Placeholder 3">
            <a:extLst>
              <a:ext uri="{FF2B5EF4-FFF2-40B4-BE49-F238E27FC236}">
                <a16:creationId xmlns:a16="http://schemas.microsoft.com/office/drawing/2014/main" id="{21487474-AE01-47E6-98F8-4E3936FBDAC0}"/>
              </a:ext>
            </a:extLst>
          </p:cNvPr>
          <p:cNvSpPr>
            <a:spLocks noGrp="1"/>
          </p:cNvSpPr>
          <p:nvPr>
            <p:ph type="sldNum" sz="quarter" idx="4"/>
          </p:nvPr>
        </p:nvSpPr>
        <p:spPr/>
        <p:txBody>
          <a:bodyPr/>
          <a:lstStyle/>
          <a:p>
            <a:fld id="{4E8B4735-1D33-B747-B66E-D637AB4DDCC4}" type="slidenum">
              <a:rPr lang="en-US" smtClean="0"/>
              <a:pPr/>
              <a:t>5</a:t>
            </a:fld>
            <a:endParaRPr lang="en-US"/>
          </a:p>
        </p:txBody>
      </p:sp>
    </p:spTree>
    <p:extLst>
      <p:ext uri="{BB962C8B-B14F-4D97-AF65-F5344CB8AC3E}">
        <p14:creationId xmlns:p14="http://schemas.microsoft.com/office/powerpoint/2010/main" val="5261145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Content Placeholder 2"/>
          <p:cNvSpPr>
            <a:spLocks noGrp="1"/>
          </p:cNvSpPr>
          <p:nvPr>
            <p:ph idx="1"/>
          </p:nvPr>
        </p:nvSpPr>
        <p:spPr/>
        <p:txBody>
          <a:bodyPr/>
          <a:lstStyle/>
          <a:p>
            <a:pPr algn="ctr"/>
            <a:r>
              <a:rPr lang="en-US" sz="1900" dirty="0">
                <a:solidFill>
                  <a:srgbClr val="215968"/>
                </a:solidFill>
                <a:latin typeface="Calibri" charset="0"/>
                <a:ea typeface="ＭＳ Ｐゴシック" charset="0"/>
                <a:cs typeface="ＭＳ Ｐゴシック" charset="0"/>
              </a:rPr>
              <a:t> </a:t>
            </a:r>
            <a:r>
              <a:rPr lang="en-NZ" sz="6000" b="1" dirty="0"/>
              <a:t>Digital natives think and learn differently  </a:t>
            </a:r>
          </a:p>
          <a:p>
            <a:pPr marL="0" indent="0" algn="ctr"/>
            <a:endParaRPr lang="en-US" sz="1200" b="1" dirty="0"/>
          </a:p>
        </p:txBody>
      </p:sp>
      <p:sp>
        <p:nvSpPr>
          <p:cNvPr id="4" name="Slide Number Placeholder 3"/>
          <p:cNvSpPr>
            <a:spLocks noGrp="1"/>
          </p:cNvSpPr>
          <p:nvPr>
            <p:ph type="sldNum" sz="quarter" idx="4"/>
          </p:nvPr>
        </p:nvSpPr>
        <p:spPr/>
        <p:txBody>
          <a:bodyPr/>
          <a:lstStyle/>
          <a:p>
            <a:fld id="{4E8B4735-1D33-B747-B66E-D637AB4DDCC4}" type="slidenum">
              <a:rPr lang="en-US" smtClean="0"/>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710A1-8432-4608-9911-5C850211ABD4}"/>
              </a:ext>
            </a:extLst>
          </p:cNvPr>
          <p:cNvSpPr>
            <a:spLocks noGrp="1"/>
          </p:cNvSpPr>
          <p:nvPr>
            <p:ph type="ctrTitle"/>
          </p:nvPr>
        </p:nvSpPr>
        <p:spPr>
          <a:xfrm>
            <a:off x="35496" y="363954"/>
            <a:ext cx="8928992" cy="6449422"/>
          </a:xfrm>
        </p:spPr>
        <p:txBody>
          <a:bodyPr>
            <a:noAutofit/>
          </a:bodyPr>
          <a:lstStyle/>
          <a:p>
            <a:pPr marL="0" indent="0" algn="ctr"/>
            <a:r>
              <a:rPr lang="en-NZ" sz="5400" b="1" dirty="0"/>
              <a:t>The oldest Generation Alpha is now 5-6 years old and like their parents are digital natives and they may already be just a bit cleverer than you. </a:t>
            </a:r>
            <a:br>
              <a:rPr lang="en-NZ" sz="5400" b="1" dirty="0"/>
            </a:br>
            <a:r>
              <a:rPr lang="en-NZ" sz="5400" b="1" dirty="0"/>
              <a:t>(ask them to fix your iPad next time!)</a:t>
            </a:r>
            <a:br>
              <a:rPr lang="en-NZ" sz="5400" b="1" dirty="0"/>
            </a:br>
            <a:endParaRPr lang="en-NZ" sz="5400" dirty="0"/>
          </a:p>
        </p:txBody>
      </p:sp>
      <p:sp>
        <p:nvSpPr>
          <p:cNvPr id="3" name="Slide Number Placeholder 2">
            <a:extLst>
              <a:ext uri="{FF2B5EF4-FFF2-40B4-BE49-F238E27FC236}">
                <a16:creationId xmlns:a16="http://schemas.microsoft.com/office/drawing/2014/main" id="{904B19B3-594F-4590-84DE-F24D436F3A3D}"/>
              </a:ext>
            </a:extLst>
          </p:cNvPr>
          <p:cNvSpPr>
            <a:spLocks noGrp="1"/>
          </p:cNvSpPr>
          <p:nvPr>
            <p:ph type="sldNum" sz="quarter" idx="4"/>
          </p:nvPr>
        </p:nvSpPr>
        <p:spPr/>
        <p:txBody>
          <a:bodyPr/>
          <a:lstStyle/>
          <a:p>
            <a:fld id="{4E8B4735-1D33-B747-B66E-D637AB4DDCC4}" type="slidenum">
              <a:rPr lang="en-US" smtClean="0"/>
              <a:pPr/>
              <a:t>7</a:t>
            </a:fld>
            <a:endParaRPr lang="en-US"/>
          </a:p>
        </p:txBody>
      </p:sp>
    </p:spTree>
    <p:extLst>
      <p:ext uri="{BB962C8B-B14F-4D97-AF65-F5344CB8AC3E}">
        <p14:creationId xmlns:p14="http://schemas.microsoft.com/office/powerpoint/2010/main" val="33173696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3"/>
          <p:cNvSpPr>
            <a:spLocks noGrp="1"/>
          </p:cNvSpPr>
          <p:nvPr>
            <p:ph type="ctrTitle"/>
          </p:nvPr>
        </p:nvSpPr>
        <p:spPr>
          <a:xfrm>
            <a:off x="323528" y="-99392"/>
            <a:ext cx="8640960" cy="6768751"/>
          </a:xfrm>
        </p:spPr>
        <p:txBody>
          <a:bodyPr>
            <a:normAutofit/>
          </a:bodyPr>
          <a:lstStyle/>
          <a:p>
            <a:pPr algn="ctr"/>
            <a:r>
              <a:rPr lang="en-NZ" sz="4400" b="1" dirty="0"/>
              <a:t>Using aircraft that are startlingly different than even ten years ago, they encounter training that is, at best, only a partially automated copy of that invented decades ago </a:t>
            </a:r>
            <a:br>
              <a:rPr lang="en-NZ" sz="4400" b="1" dirty="0"/>
            </a:br>
            <a:br>
              <a:rPr lang="en-NZ" sz="4400" b="1" dirty="0"/>
            </a:br>
            <a:r>
              <a:rPr lang="en-NZ" sz="4400" b="1" dirty="0"/>
              <a:t>At worst, it is “steam driven” with a few digital embellishments</a:t>
            </a:r>
            <a:br>
              <a:rPr lang="en-NZ" sz="4400" b="1" dirty="0"/>
            </a:br>
            <a:endParaRPr lang="en-US" sz="4400" dirty="0">
              <a:latin typeface="Calibri" charset="0"/>
              <a:ea typeface="ＭＳ Ｐゴシック" charset="0"/>
              <a:cs typeface="ＭＳ Ｐゴシック" charset="0"/>
            </a:endParaRPr>
          </a:p>
        </p:txBody>
      </p:sp>
      <p:sp>
        <p:nvSpPr>
          <p:cNvPr id="3" name="Slide Number Placeholder 2"/>
          <p:cNvSpPr>
            <a:spLocks noGrp="1"/>
          </p:cNvSpPr>
          <p:nvPr>
            <p:ph type="sldNum" sz="quarter" idx="4"/>
          </p:nvPr>
        </p:nvSpPr>
        <p:spPr/>
        <p:txBody>
          <a:bodyPr/>
          <a:lstStyle/>
          <a:p>
            <a:fld id="{4E8B4735-1D33-B747-B66E-D637AB4DDCC4}" type="slidenum">
              <a:rPr lang="en-US" smtClean="0"/>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4E7BE6-F16E-4E40-8576-1E6077DE0CAD}"/>
              </a:ext>
            </a:extLst>
          </p:cNvPr>
          <p:cNvSpPr>
            <a:spLocks noGrp="1"/>
          </p:cNvSpPr>
          <p:nvPr>
            <p:ph idx="1"/>
          </p:nvPr>
        </p:nvSpPr>
        <p:spPr>
          <a:xfrm>
            <a:off x="0" y="363954"/>
            <a:ext cx="9144000" cy="5762209"/>
          </a:xfrm>
        </p:spPr>
        <p:txBody>
          <a:bodyPr/>
          <a:lstStyle/>
          <a:p>
            <a:pPr marL="0" indent="0" algn="ctr"/>
            <a:r>
              <a:rPr lang="en-NZ" sz="4800" b="1" dirty="0"/>
              <a:t>If we want good talent as an industry we must adapt our training approach away from boring PowerPoints delivered by instructors who would rather be flying</a:t>
            </a:r>
            <a:endParaRPr lang="en-US" sz="4800" b="1" dirty="0"/>
          </a:p>
          <a:p>
            <a:endParaRPr lang="en-NZ" dirty="0"/>
          </a:p>
        </p:txBody>
      </p:sp>
      <p:sp>
        <p:nvSpPr>
          <p:cNvPr id="4" name="Slide Number Placeholder 3">
            <a:extLst>
              <a:ext uri="{FF2B5EF4-FFF2-40B4-BE49-F238E27FC236}">
                <a16:creationId xmlns:a16="http://schemas.microsoft.com/office/drawing/2014/main" id="{21487474-AE01-47E6-98F8-4E3936FBDAC0}"/>
              </a:ext>
            </a:extLst>
          </p:cNvPr>
          <p:cNvSpPr>
            <a:spLocks noGrp="1"/>
          </p:cNvSpPr>
          <p:nvPr>
            <p:ph type="sldNum" sz="quarter" idx="4"/>
          </p:nvPr>
        </p:nvSpPr>
        <p:spPr/>
        <p:txBody>
          <a:bodyPr/>
          <a:lstStyle/>
          <a:p>
            <a:fld id="{4E8B4735-1D33-B747-B66E-D637AB4DDCC4}" type="slidenum">
              <a:rPr lang="en-US" smtClean="0"/>
              <a:pPr/>
              <a:t>9</a:t>
            </a:fld>
            <a:endParaRPr lang="en-US"/>
          </a:p>
        </p:txBody>
      </p:sp>
    </p:spTree>
    <p:extLst>
      <p:ext uri="{BB962C8B-B14F-4D97-AF65-F5344CB8AC3E}">
        <p14:creationId xmlns:p14="http://schemas.microsoft.com/office/powerpoint/2010/main" val="26720521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SPEQ18828 PPT update" id="{D05E4DBE-9FB6-8640-9E5E-5F2585290B36}" vid="{C38829E5-39BF-0449-B526-D21800BF6A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C0A072B0C32C04C9F14B60CBD71D5F5" ma:contentTypeVersion="0" ma:contentTypeDescription="Create a new document." ma:contentTypeScope="" ma:versionID="dc012e7218008d06d843a135098b05f9">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84CD3EA1-50AE-429A-AE3E-F2D390DCDD57}">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www.w3.org/XML/1998/namespace"/>
    <ds:schemaRef ds:uri="http://purl.org/dc/dcmitype/"/>
  </ds:schemaRefs>
</ds:datastoreItem>
</file>

<file path=customXml/itemProps2.xml><?xml version="1.0" encoding="utf-8"?>
<ds:datastoreItem xmlns:ds="http://schemas.openxmlformats.org/officeDocument/2006/customXml" ds:itemID="{FE9CD7C0-9805-4667-80B8-02820AF1E435}">
  <ds:schemaRefs>
    <ds:schemaRef ds:uri="http://schemas.microsoft.com/sharepoint/v3/contenttype/forms"/>
  </ds:schemaRefs>
</ds:datastoreItem>
</file>

<file path=customXml/itemProps3.xml><?xml version="1.0" encoding="utf-8"?>
<ds:datastoreItem xmlns:ds="http://schemas.openxmlformats.org/officeDocument/2006/customXml" ds:itemID="{AD3ED549-66B3-478E-87E2-835F4F0355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ASPEQ18828 PPT update _ Template</Template>
  <TotalTime>49</TotalTime>
  <Words>281</Words>
  <Application>Microsoft Office PowerPoint</Application>
  <PresentationFormat>On-screen Show (4:3)</PresentationFormat>
  <Paragraphs>43</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ＭＳ Ｐゴシック</vt:lpstr>
      <vt:lpstr>Arial</vt:lpstr>
      <vt:lpstr>Calibri</vt:lpstr>
      <vt:lpstr>Office Theme</vt:lpstr>
      <vt:lpstr>High Quality Training Outcomes in an Age of Digital Natives </vt:lpstr>
      <vt:lpstr>PROUDLY NZ BASED SINCE 1992</vt:lpstr>
      <vt:lpstr>Aviation is big, its important, its growing and it is changing </vt:lpstr>
      <vt:lpstr>PowerPoint Presentation</vt:lpstr>
      <vt:lpstr>PowerPoint Presentation</vt:lpstr>
      <vt:lpstr>PowerPoint Presentation</vt:lpstr>
      <vt:lpstr>The oldest Generation Alpha is now 5-6 years old and like their parents are digital natives and they may already be just a bit cleverer than you.  (ask them to fix your iPad next time!) </vt:lpstr>
      <vt:lpstr>Using aircraft that are startlingly different than even ten years ago, they encounter training that is, at best, only a partially automated copy of that invented decades ago   At worst, it is “steam driven” with a few digital embellishments </vt:lpstr>
      <vt:lpstr>PowerPoint Presentation</vt:lpstr>
      <vt:lpstr>PowerPoint Presentation</vt:lpstr>
      <vt:lpstr>For nearly 26 years Aspeq has designed and delivered high stakes aviation exams  Now present in 25 nations delivering securely and on time to meet growing demand Bespoke examination and licencing software to digitalise NAA services globally  </vt:lpstr>
      <vt:lpstr>PowerPoint Presentation</vt:lpstr>
      <vt:lpstr>What is AOPA’s contemporary issue for digital natives?  Is the RPAS software developer the pilot of the future?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PLEASE READ THIS</dc:title>
  <dc:creator>Bruce Heesterman</dc:creator>
  <cp:lastModifiedBy>Bruce Heesterman</cp:lastModifiedBy>
  <cp:revision>10</cp:revision>
  <cp:lastPrinted>2011-06-26T20:42:04Z</cp:lastPrinted>
  <dcterms:created xsi:type="dcterms:W3CDTF">2018-03-25T23:45:02Z</dcterms:created>
  <dcterms:modified xsi:type="dcterms:W3CDTF">2018-03-26T04:00:24Z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0x0101003C0A072B0C32C04C9F14B60CBD71D5F5</vt:lpwstr>
  </property>
</Properties>
</file>